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0"/>
  </p:notesMasterIdLst>
  <p:handoutMasterIdLst>
    <p:handoutMasterId r:id="rId31"/>
  </p:handoutMasterIdLst>
  <p:sldIdLst>
    <p:sldId id="256" r:id="rId5"/>
    <p:sldId id="277" r:id="rId6"/>
    <p:sldId id="296" r:id="rId7"/>
    <p:sldId id="291" r:id="rId8"/>
    <p:sldId id="292" r:id="rId9"/>
    <p:sldId id="294" r:id="rId10"/>
    <p:sldId id="297" r:id="rId11"/>
    <p:sldId id="300" r:id="rId12"/>
    <p:sldId id="299" r:id="rId13"/>
    <p:sldId id="303" r:id="rId14"/>
    <p:sldId id="304" r:id="rId15"/>
    <p:sldId id="305" r:id="rId16"/>
    <p:sldId id="307" r:id="rId17"/>
    <p:sldId id="309" r:id="rId18"/>
    <p:sldId id="311" r:id="rId19"/>
    <p:sldId id="312" r:id="rId20"/>
    <p:sldId id="315" r:id="rId21"/>
    <p:sldId id="317" r:id="rId22"/>
    <p:sldId id="319" r:id="rId23"/>
    <p:sldId id="313" r:id="rId24"/>
    <p:sldId id="321" r:id="rId25"/>
    <p:sldId id="324" r:id="rId26"/>
    <p:sldId id="326" r:id="rId27"/>
    <p:sldId id="327" r:id="rId28"/>
    <p:sldId id="27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Umereni stil 2 – Naglašavanj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92" autoAdjust="0"/>
    <p:restoredTop sz="93215" autoAdjust="0"/>
  </p:normalViewPr>
  <p:slideViewPr>
    <p:cSldViewPr snapToGrid="0">
      <p:cViewPr varScale="1">
        <p:scale>
          <a:sx n="78" d="100"/>
          <a:sy n="78" d="100"/>
        </p:scale>
        <p:origin x="830" y="62"/>
      </p:cViewPr>
      <p:guideLst>
        <p:guide orient="horz" pos="792"/>
        <p:guide pos="3144"/>
        <p:guide orient="horz" pos="960"/>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48" d="100"/>
          <a:sy n="48" d="100"/>
        </p:scale>
        <p:origin x="1836"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diagrams/_rels/data3.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png"/><Relationship Id="rId1" Type="http://schemas.openxmlformats.org/officeDocument/2006/relationships/image" Target="../media/image60.jpg"/></Relationships>
</file>

<file path=ppt/diagrams/_rels/drawing3.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png"/><Relationship Id="rId1" Type="http://schemas.openxmlformats.org/officeDocument/2006/relationships/image" Target="../media/image60.jp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7960DB-485F-49A8-B37F-D1FC13363C0C}" type="doc">
      <dgm:prSet loTypeId="urn:microsoft.com/office/officeart/2005/8/layout/process4" loCatId="process" qsTypeId="urn:microsoft.com/office/officeart/2005/8/quickstyle/simple1" qsCatId="simple" csTypeId="urn:microsoft.com/office/officeart/2005/8/colors/colorful2" csCatId="colorful" phldr="1"/>
      <dgm:spPr/>
      <dgm:t>
        <a:bodyPr/>
        <a:lstStyle/>
        <a:p>
          <a:endParaRPr lang="sr-Latn-RS"/>
        </a:p>
      </dgm:t>
    </dgm:pt>
    <dgm:pt modelId="{77FF4032-0675-4B92-B6DB-A9E276A37C4E}">
      <dgm:prSet phldrT="[Tekst]"/>
      <dgm:spPr/>
      <dgm:t>
        <a:bodyPr/>
        <a:lstStyle/>
        <a:p>
          <a:r>
            <a:rPr lang="en-US" dirty="0"/>
            <a:t>FASTA file parsing</a:t>
          </a:r>
          <a:endParaRPr lang="sr-Latn-RS" dirty="0"/>
        </a:p>
      </dgm:t>
    </dgm:pt>
    <dgm:pt modelId="{E9F37431-1AC8-4D3F-9C81-DED1F57444DE}" type="parTrans" cxnId="{57FA4598-AE26-465E-9BE1-F0319077F875}">
      <dgm:prSet/>
      <dgm:spPr/>
      <dgm:t>
        <a:bodyPr/>
        <a:lstStyle/>
        <a:p>
          <a:endParaRPr lang="sr-Latn-RS"/>
        </a:p>
      </dgm:t>
    </dgm:pt>
    <dgm:pt modelId="{D79A39CE-130B-4EA7-AB3D-88760A8F986C}" type="sibTrans" cxnId="{57FA4598-AE26-465E-9BE1-F0319077F875}">
      <dgm:prSet/>
      <dgm:spPr/>
      <dgm:t>
        <a:bodyPr/>
        <a:lstStyle/>
        <a:p>
          <a:endParaRPr lang="sr-Latn-RS"/>
        </a:p>
      </dgm:t>
    </dgm:pt>
    <dgm:pt modelId="{65FA2B4A-4FF7-4760-B501-34749469E5B0}">
      <dgm:prSet phldrT="[Tekst]"/>
      <dgm:spPr/>
      <dgm:t>
        <a:bodyPr/>
        <a:lstStyle/>
        <a:p>
          <a:r>
            <a:rPr lang="en-US" dirty="0"/>
            <a:t>Genome sequence fragmentation</a:t>
          </a:r>
          <a:endParaRPr lang="sr-Latn-RS" dirty="0"/>
        </a:p>
      </dgm:t>
    </dgm:pt>
    <dgm:pt modelId="{96A50AF6-D895-46DE-83D4-8263E162C7FB}" type="parTrans" cxnId="{C96BF071-1C2A-4D2E-A551-939A684E12BB}">
      <dgm:prSet/>
      <dgm:spPr/>
      <dgm:t>
        <a:bodyPr/>
        <a:lstStyle/>
        <a:p>
          <a:endParaRPr lang="sr-Latn-RS"/>
        </a:p>
      </dgm:t>
    </dgm:pt>
    <dgm:pt modelId="{95DC7EE5-69E3-411B-9DFE-74EFADDA8AE0}" type="sibTrans" cxnId="{C96BF071-1C2A-4D2E-A551-939A684E12BB}">
      <dgm:prSet/>
      <dgm:spPr/>
      <dgm:t>
        <a:bodyPr/>
        <a:lstStyle/>
        <a:p>
          <a:endParaRPr lang="sr-Latn-RS"/>
        </a:p>
      </dgm:t>
    </dgm:pt>
    <dgm:pt modelId="{BCDBF768-589A-4B56-B15E-EAB94B5963C3}">
      <dgm:prSet phldrT="[Tekst]"/>
      <dgm:spPr/>
      <dgm:t>
        <a:bodyPr/>
        <a:lstStyle/>
        <a:p>
          <a:r>
            <a:rPr lang="en-US" dirty="0"/>
            <a:t>Paired-end reads creation</a:t>
          </a:r>
          <a:endParaRPr lang="sr-Latn-RS" dirty="0"/>
        </a:p>
      </dgm:t>
    </dgm:pt>
    <dgm:pt modelId="{324287A3-4DA8-4A67-93A8-6D2E464B7B64}" type="parTrans" cxnId="{CE433213-A518-440E-B1AD-4F29105AB057}">
      <dgm:prSet/>
      <dgm:spPr/>
      <dgm:t>
        <a:bodyPr/>
        <a:lstStyle/>
        <a:p>
          <a:endParaRPr lang="sr-Latn-RS"/>
        </a:p>
      </dgm:t>
    </dgm:pt>
    <dgm:pt modelId="{599AF19C-3F72-4ACD-8432-82CC617758E4}" type="sibTrans" cxnId="{CE433213-A518-440E-B1AD-4F29105AB057}">
      <dgm:prSet/>
      <dgm:spPr/>
      <dgm:t>
        <a:bodyPr/>
        <a:lstStyle/>
        <a:p>
          <a:endParaRPr lang="sr-Latn-RS"/>
        </a:p>
      </dgm:t>
    </dgm:pt>
    <dgm:pt modelId="{515B9C76-F8F6-46EE-AC13-19078DA33FF9}">
      <dgm:prSet/>
      <dgm:spPr/>
      <dgm:t>
        <a:bodyPr/>
        <a:lstStyle/>
        <a:p>
          <a:r>
            <a:rPr lang="en-US" dirty="0"/>
            <a:t>Adding sequencing errors</a:t>
          </a:r>
          <a:endParaRPr lang="sr-Latn-RS" dirty="0"/>
        </a:p>
      </dgm:t>
    </dgm:pt>
    <dgm:pt modelId="{0DB5F939-445B-4A7A-8074-5A87BAB1C5BF}" type="parTrans" cxnId="{ACD5D12F-D445-4734-B7EB-5899979DE7CC}">
      <dgm:prSet/>
      <dgm:spPr/>
      <dgm:t>
        <a:bodyPr/>
        <a:lstStyle/>
        <a:p>
          <a:endParaRPr lang="sr-Latn-RS"/>
        </a:p>
      </dgm:t>
    </dgm:pt>
    <dgm:pt modelId="{62024BE5-701C-4198-BF8F-159E1F0D1DEA}" type="sibTrans" cxnId="{ACD5D12F-D445-4734-B7EB-5899979DE7CC}">
      <dgm:prSet/>
      <dgm:spPr/>
      <dgm:t>
        <a:bodyPr/>
        <a:lstStyle/>
        <a:p>
          <a:endParaRPr lang="sr-Latn-RS"/>
        </a:p>
      </dgm:t>
    </dgm:pt>
    <dgm:pt modelId="{4E3E2EA5-8EDB-44D1-A719-2BB20FE39FEC}">
      <dgm:prSet/>
      <dgm:spPr/>
      <dgm:t>
        <a:bodyPr/>
        <a:lstStyle/>
        <a:p>
          <a:r>
            <a:rPr lang="en-US" dirty="0"/>
            <a:t>Writing paired reads to FASTQ file</a:t>
          </a:r>
          <a:endParaRPr lang="sr-Latn-RS" dirty="0"/>
        </a:p>
      </dgm:t>
    </dgm:pt>
    <dgm:pt modelId="{2D933367-FB6C-4FF6-9FCA-862DC0563E29}" type="parTrans" cxnId="{16538463-A6E7-4E9E-A326-393D04255B12}">
      <dgm:prSet/>
      <dgm:spPr/>
      <dgm:t>
        <a:bodyPr/>
        <a:lstStyle/>
        <a:p>
          <a:endParaRPr lang="sr-Latn-RS"/>
        </a:p>
      </dgm:t>
    </dgm:pt>
    <dgm:pt modelId="{F9BF3181-50D2-4AF0-BC36-81B2B0CA8B3D}" type="sibTrans" cxnId="{16538463-A6E7-4E9E-A326-393D04255B12}">
      <dgm:prSet/>
      <dgm:spPr/>
      <dgm:t>
        <a:bodyPr/>
        <a:lstStyle/>
        <a:p>
          <a:endParaRPr lang="sr-Latn-RS"/>
        </a:p>
      </dgm:t>
    </dgm:pt>
    <dgm:pt modelId="{0DBAD320-F69C-483B-ABA6-D3654D4E8F01}">
      <dgm:prSet/>
      <dgm:spPr/>
      <dgm:t>
        <a:bodyPr/>
        <a:lstStyle/>
        <a:p>
          <a:r>
            <a:rPr lang="en-US" dirty="0"/>
            <a:t>Creating alignments/writing to SAM file</a:t>
          </a:r>
          <a:endParaRPr lang="sr-Latn-RS" dirty="0"/>
        </a:p>
      </dgm:t>
    </dgm:pt>
    <dgm:pt modelId="{D8A626FD-C958-4448-A8F9-F58FCDC409B7}" type="parTrans" cxnId="{8EB5B950-D245-4CF8-A7D7-F2D7B198E2D0}">
      <dgm:prSet/>
      <dgm:spPr/>
      <dgm:t>
        <a:bodyPr/>
        <a:lstStyle/>
        <a:p>
          <a:endParaRPr lang="sr-Latn-RS"/>
        </a:p>
      </dgm:t>
    </dgm:pt>
    <dgm:pt modelId="{E5A2C77D-72F1-4B26-B91C-C55AEDE20C09}" type="sibTrans" cxnId="{8EB5B950-D245-4CF8-A7D7-F2D7B198E2D0}">
      <dgm:prSet/>
      <dgm:spPr/>
      <dgm:t>
        <a:bodyPr/>
        <a:lstStyle/>
        <a:p>
          <a:endParaRPr lang="sr-Latn-RS"/>
        </a:p>
      </dgm:t>
    </dgm:pt>
    <dgm:pt modelId="{92C21356-C83E-4C7D-9D56-DF5F6E2C2F17}" type="pres">
      <dgm:prSet presAssocID="{557960DB-485F-49A8-B37F-D1FC13363C0C}" presName="Name0" presStyleCnt="0">
        <dgm:presLayoutVars>
          <dgm:dir/>
          <dgm:animLvl val="lvl"/>
          <dgm:resizeHandles val="exact"/>
        </dgm:presLayoutVars>
      </dgm:prSet>
      <dgm:spPr/>
    </dgm:pt>
    <dgm:pt modelId="{CF20D14B-1C28-4358-B260-0CE54549DE58}" type="pres">
      <dgm:prSet presAssocID="{0DBAD320-F69C-483B-ABA6-D3654D4E8F01}" presName="boxAndChildren" presStyleCnt="0"/>
      <dgm:spPr/>
    </dgm:pt>
    <dgm:pt modelId="{1E696AC8-89E0-4ACC-BE31-AE89A29C5AD1}" type="pres">
      <dgm:prSet presAssocID="{0DBAD320-F69C-483B-ABA6-D3654D4E8F01}" presName="parentTextBox" presStyleLbl="node1" presStyleIdx="0" presStyleCnt="6" custLinFactNeighborX="-640" custLinFactNeighborY="10294"/>
      <dgm:spPr/>
    </dgm:pt>
    <dgm:pt modelId="{01F7ECC4-6803-4A54-AAC9-955BA1F28F9B}" type="pres">
      <dgm:prSet presAssocID="{F9BF3181-50D2-4AF0-BC36-81B2B0CA8B3D}" presName="sp" presStyleCnt="0"/>
      <dgm:spPr/>
    </dgm:pt>
    <dgm:pt modelId="{38FEC257-5689-40D9-A647-E59CDE22F6BE}" type="pres">
      <dgm:prSet presAssocID="{4E3E2EA5-8EDB-44D1-A719-2BB20FE39FEC}" presName="arrowAndChildren" presStyleCnt="0"/>
      <dgm:spPr/>
    </dgm:pt>
    <dgm:pt modelId="{8D3A370B-3001-4573-8560-6E8F36AB2883}" type="pres">
      <dgm:prSet presAssocID="{4E3E2EA5-8EDB-44D1-A719-2BB20FE39FEC}" presName="parentTextArrow" presStyleLbl="node1" presStyleIdx="1" presStyleCnt="6"/>
      <dgm:spPr/>
    </dgm:pt>
    <dgm:pt modelId="{DB881E5C-1C93-4205-9320-E8AE091D7390}" type="pres">
      <dgm:prSet presAssocID="{62024BE5-701C-4198-BF8F-159E1F0D1DEA}" presName="sp" presStyleCnt="0"/>
      <dgm:spPr/>
    </dgm:pt>
    <dgm:pt modelId="{F86EB9CD-3EAF-495C-A71D-6E1C8FC8D5F4}" type="pres">
      <dgm:prSet presAssocID="{515B9C76-F8F6-46EE-AC13-19078DA33FF9}" presName="arrowAndChildren" presStyleCnt="0"/>
      <dgm:spPr/>
    </dgm:pt>
    <dgm:pt modelId="{4F6E314F-44F8-486E-91F6-39A07AA9A7E1}" type="pres">
      <dgm:prSet presAssocID="{515B9C76-F8F6-46EE-AC13-19078DA33FF9}" presName="parentTextArrow" presStyleLbl="node1" presStyleIdx="2" presStyleCnt="6"/>
      <dgm:spPr/>
    </dgm:pt>
    <dgm:pt modelId="{351E35A2-1A94-4E43-B5F6-127CE01FEC4A}" type="pres">
      <dgm:prSet presAssocID="{599AF19C-3F72-4ACD-8432-82CC617758E4}" presName="sp" presStyleCnt="0"/>
      <dgm:spPr/>
    </dgm:pt>
    <dgm:pt modelId="{A73CB179-D67E-49C9-87B1-4D618D7DF145}" type="pres">
      <dgm:prSet presAssocID="{BCDBF768-589A-4B56-B15E-EAB94B5963C3}" presName="arrowAndChildren" presStyleCnt="0"/>
      <dgm:spPr/>
    </dgm:pt>
    <dgm:pt modelId="{7F137974-BCA4-43F5-8B79-BE70AC7336DB}" type="pres">
      <dgm:prSet presAssocID="{BCDBF768-589A-4B56-B15E-EAB94B5963C3}" presName="parentTextArrow" presStyleLbl="node1" presStyleIdx="3" presStyleCnt="6"/>
      <dgm:spPr/>
    </dgm:pt>
    <dgm:pt modelId="{C8236DCE-ED10-4108-A76A-7359A338EE58}" type="pres">
      <dgm:prSet presAssocID="{95DC7EE5-69E3-411B-9DFE-74EFADDA8AE0}" presName="sp" presStyleCnt="0"/>
      <dgm:spPr/>
    </dgm:pt>
    <dgm:pt modelId="{1D83452D-0780-46D0-BAA3-D75DC173E6E0}" type="pres">
      <dgm:prSet presAssocID="{65FA2B4A-4FF7-4760-B501-34749469E5B0}" presName="arrowAndChildren" presStyleCnt="0"/>
      <dgm:spPr/>
    </dgm:pt>
    <dgm:pt modelId="{4126DBEA-E964-4B03-96FE-E57B397ABC01}" type="pres">
      <dgm:prSet presAssocID="{65FA2B4A-4FF7-4760-B501-34749469E5B0}" presName="parentTextArrow" presStyleLbl="node1" presStyleIdx="4" presStyleCnt="6"/>
      <dgm:spPr/>
    </dgm:pt>
    <dgm:pt modelId="{709A6885-0F6A-4AF8-880C-7AC8B2C64531}" type="pres">
      <dgm:prSet presAssocID="{D79A39CE-130B-4EA7-AB3D-88760A8F986C}" presName="sp" presStyleCnt="0"/>
      <dgm:spPr/>
    </dgm:pt>
    <dgm:pt modelId="{6D1911EF-BB01-4CE7-87DF-4DAC2F14F72F}" type="pres">
      <dgm:prSet presAssocID="{77FF4032-0675-4B92-B6DB-A9E276A37C4E}" presName="arrowAndChildren" presStyleCnt="0"/>
      <dgm:spPr/>
    </dgm:pt>
    <dgm:pt modelId="{E397D03F-D2AB-4C87-828E-14E3F7266B27}" type="pres">
      <dgm:prSet presAssocID="{77FF4032-0675-4B92-B6DB-A9E276A37C4E}" presName="parentTextArrow" presStyleLbl="node1" presStyleIdx="5" presStyleCnt="6" custLinFactNeighborY="-43608"/>
      <dgm:spPr/>
    </dgm:pt>
  </dgm:ptLst>
  <dgm:cxnLst>
    <dgm:cxn modelId="{CE433213-A518-440E-B1AD-4F29105AB057}" srcId="{557960DB-485F-49A8-B37F-D1FC13363C0C}" destId="{BCDBF768-589A-4B56-B15E-EAB94B5963C3}" srcOrd="2" destOrd="0" parTransId="{324287A3-4DA8-4A67-93A8-6D2E464B7B64}" sibTransId="{599AF19C-3F72-4ACD-8432-82CC617758E4}"/>
    <dgm:cxn modelId="{2AB8AE2C-2340-4D93-9A79-92E3EB841798}" type="presOf" srcId="{0DBAD320-F69C-483B-ABA6-D3654D4E8F01}" destId="{1E696AC8-89E0-4ACC-BE31-AE89A29C5AD1}" srcOrd="0" destOrd="0" presId="urn:microsoft.com/office/officeart/2005/8/layout/process4"/>
    <dgm:cxn modelId="{ACD5D12F-D445-4734-B7EB-5899979DE7CC}" srcId="{557960DB-485F-49A8-B37F-D1FC13363C0C}" destId="{515B9C76-F8F6-46EE-AC13-19078DA33FF9}" srcOrd="3" destOrd="0" parTransId="{0DB5F939-445B-4A7A-8074-5A87BAB1C5BF}" sibTransId="{62024BE5-701C-4198-BF8F-159E1F0D1DEA}"/>
    <dgm:cxn modelId="{4B821133-C4AB-4232-A2B0-03EA4CB37EF6}" type="presOf" srcId="{77FF4032-0675-4B92-B6DB-A9E276A37C4E}" destId="{E397D03F-D2AB-4C87-828E-14E3F7266B27}" srcOrd="0" destOrd="0" presId="urn:microsoft.com/office/officeart/2005/8/layout/process4"/>
    <dgm:cxn modelId="{16538463-A6E7-4E9E-A326-393D04255B12}" srcId="{557960DB-485F-49A8-B37F-D1FC13363C0C}" destId="{4E3E2EA5-8EDB-44D1-A719-2BB20FE39FEC}" srcOrd="4" destOrd="0" parTransId="{2D933367-FB6C-4FF6-9FCA-862DC0563E29}" sibTransId="{F9BF3181-50D2-4AF0-BC36-81B2B0CA8B3D}"/>
    <dgm:cxn modelId="{8EB5B950-D245-4CF8-A7D7-F2D7B198E2D0}" srcId="{557960DB-485F-49A8-B37F-D1FC13363C0C}" destId="{0DBAD320-F69C-483B-ABA6-D3654D4E8F01}" srcOrd="5" destOrd="0" parTransId="{D8A626FD-C958-4448-A8F9-F58FCDC409B7}" sibTransId="{E5A2C77D-72F1-4B26-B91C-C55AEDE20C09}"/>
    <dgm:cxn modelId="{C96BF071-1C2A-4D2E-A551-939A684E12BB}" srcId="{557960DB-485F-49A8-B37F-D1FC13363C0C}" destId="{65FA2B4A-4FF7-4760-B501-34749469E5B0}" srcOrd="1" destOrd="0" parTransId="{96A50AF6-D895-46DE-83D4-8263E162C7FB}" sibTransId="{95DC7EE5-69E3-411B-9DFE-74EFADDA8AE0}"/>
    <dgm:cxn modelId="{57FA4598-AE26-465E-9BE1-F0319077F875}" srcId="{557960DB-485F-49A8-B37F-D1FC13363C0C}" destId="{77FF4032-0675-4B92-B6DB-A9E276A37C4E}" srcOrd="0" destOrd="0" parTransId="{E9F37431-1AC8-4D3F-9C81-DED1F57444DE}" sibTransId="{D79A39CE-130B-4EA7-AB3D-88760A8F986C}"/>
    <dgm:cxn modelId="{9C7FAB9C-FC7C-44F3-A067-DB5DC098CA08}" type="presOf" srcId="{515B9C76-F8F6-46EE-AC13-19078DA33FF9}" destId="{4F6E314F-44F8-486E-91F6-39A07AA9A7E1}" srcOrd="0" destOrd="0" presId="urn:microsoft.com/office/officeart/2005/8/layout/process4"/>
    <dgm:cxn modelId="{1A29B5C5-4642-44E5-8988-1492220F33B0}" type="presOf" srcId="{BCDBF768-589A-4B56-B15E-EAB94B5963C3}" destId="{7F137974-BCA4-43F5-8B79-BE70AC7336DB}" srcOrd="0" destOrd="0" presId="urn:microsoft.com/office/officeart/2005/8/layout/process4"/>
    <dgm:cxn modelId="{6620F2CF-2EDB-40D2-B039-0A0E4771F867}" type="presOf" srcId="{4E3E2EA5-8EDB-44D1-A719-2BB20FE39FEC}" destId="{8D3A370B-3001-4573-8560-6E8F36AB2883}" srcOrd="0" destOrd="0" presId="urn:microsoft.com/office/officeart/2005/8/layout/process4"/>
    <dgm:cxn modelId="{00A794DA-E2F6-4587-A1E3-33F40E58EDA0}" type="presOf" srcId="{557960DB-485F-49A8-B37F-D1FC13363C0C}" destId="{92C21356-C83E-4C7D-9D56-DF5F6E2C2F17}" srcOrd="0" destOrd="0" presId="urn:microsoft.com/office/officeart/2005/8/layout/process4"/>
    <dgm:cxn modelId="{8289A0F6-BCDB-4B12-A35F-434570B64778}" type="presOf" srcId="{65FA2B4A-4FF7-4760-B501-34749469E5B0}" destId="{4126DBEA-E964-4B03-96FE-E57B397ABC01}" srcOrd="0" destOrd="0" presId="urn:microsoft.com/office/officeart/2005/8/layout/process4"/>
    <dgm:cxn modelId="{C76AE18D-EC02-410F-9E49-1C10FF30394D}" type="presParOf" srcId="{92C21356-C83E-4C7D-9D56-DF5F6E2C2F17}" destId="{CF20D14B-1C28-4358-B260-0CE54549DE58}" srcOrd="0" destOrd="0" presId="urn:microsoft.com/office/officeart/2005/8/layout/process4"/>
    <dgm:cxn modelId="{EB123EE3-2E6C-4D4A-B0D8-21F9F5EDC443}" type="presParOf" srcId="{CF20D14B-1C28-4358-B260-0CE54549DE58}" destId="{1E696AC8-89E0-4ACC-BE31-AE89A29C5AD1}" srcOrd="0" destOrd="0" presId="urn:microsoft.com/office/officeart/2005/8/layout/process4"/>
    <dgm:cxn modelId="{C951668D-F8DA-48C7-814E-8438250C44AD}" type="presParOf" srcId="{92C21356-C83E-4C7D-9D56-DF5F6E2C2F17}" destId="{01F7ECC4-6803-4A54-AAC9-955BA1F28F9B}" srcOrd="1" destOrd="0" presId="urn:microsoft.com/office/officeart/2005/8/layout/process4"/>
    <dgm:cxn modelId="{C7212EC4-1BDC-4BBC-B588-4DE3549676BC}" type="presParOf" srcId="{92C21356-C83E-4C7D-9D56-DF5F6E2C2F17}" destId="{38FEC257-5689-40D9-A647-E59CDE22F6BE}" srcOrd="2" destOrd="0" presId="urn:microsoft.com/office/officeart/2005/8/layout/process4"/>
    <dgm:cxn modelId="{6B4DDB10-CEE4-4BF7-ADF5-C56566F89B9C}" type="presParOf" srcId="{38FEC257-5689-40D9-A647-E59CDE22F6BE}" destId="{8D3A370B-3001-4573-8560-6E8F36AB2883}" srcOrd="0" destOrd="0" presId="urn:microsoft.com/office/officeart/2005/8/layout/process4"/>
    <dgm:cxn modelId="{2D7EF060-47A3-43E3-9A9D-0FE1C4877F25}" type="presParOf" srcId="{92C21356-C83E-4C7D-9D56-DF5F6E2C2F17}" destId="{DB881E5C-1C93-4205-9320-E8AE091D7390}" srcOrd="3" destOrd="0" presId="urn:microsoft.com/office/officeart/2005/8/layout/process4"/>
    <dgm:cxn modelId="{B712846D-9C49-4317-A69E-184F5C8A3648}" type="presParOf" srcId="{92C21356-C83E-4C7D-9D56-DF5F6E2C2F17}" destId="{F86EB9CD-3EAF-495C-A71D-6E1C8FC8D5F4}" srcOrd="4" destOrd="0" presId="urn:microsoft.com/office/officeart/2005/8/layout/process4"/>
    <dgm:cxn modelId="{97F85A48-BA15-4B52-90C7-F198D7967EF6}" type="presParOf" srcId="{F86EB9CD-3EAF-495C-A71D-6E1C8FC8D5F4}" destId="{4F6E314F-44F8-486E-91F6-39A07AA9A7E1}" srcOrd="0" destOrd="0" presId="urn:microsoft.com/office/officeart/2005/8/layout/process4"/>
    <dgm:cxn modelId="{6A77E142-5E51-42B0-A54B-701FA81F8077}" type="presParOf" srcId="{92C21356-C83E-4C7D-9D56-DF5F6E2C2F17}" destId="{351E35A2-1A94-4E43-B5F6-127CE01FEC4A}" srcOrd="5" destOrd="0" presId="urn:microsoft.com/office/officeart/2005/8/layout/process4"/>
    <dgm:cxn modelId="{6C7EB2A2-3C3D-46C7-9438-9B62FD5621E2}" type="presParOf" srcId="{92C21356-C83E-4C7D-9D56-DF5F6E2C2F17}" destId="{A73CB179-D67E-49C9-87B1-4D618D7DF145}" srcOrd="6" destOrd="0" presId="urn:microsoft.com/office/officeart/2005/8/layout/process4"/>
    <dgm:cxn modelId="{C08B9EF6-0B1E-4A2A-A169-60EC99209AD2}" type="presParOf" srcId="{A73CB179-D67E-49C9-87B1-4D618D7DF145}" destId="{7F137974-BCA4-43F5-8B79-BE70AC7336DB}" srcOrd="0" destOrd="0" presId="urn:microsoft.com/office/officeart/2005/8/layout/process4"/>
    <dgm:cxn modelId="{03BD1294-FCA4-403E-B743-15A45A1777B8}" type="presParOf" srcId="{92C21356-C83E-4C7D-9D56-DF5F6E2C2F17}" destId="{C8236DCE-ED10-4108-A76A-7359A338EE58}" srcOrd="7" destOrd="0" presId="urn:microsoft.com/office/officeart/2005/8/layout/process4"/>
    <dgm:cxn modelId="{B82FF9B2-67C9-4EC5-B211-E67568360425}" type="presParOf" srcId="{92C21356-C83E-4C7D-9D56-DF5F6E2C2F17}" destId="{1D83452D-0780-46D0-BAA3-D75DC173E6E0}" srcOrd="8" destOrd="0" presId="urn:microsoft.com/office/officeart/2005/8/layout/process4"/>
    <dgm:cxn modelId="{73F84C40-3B16-4945-ABE2-83679BAF4DA4}" type="presParOf" srcId="{1D83452D-0780-46D0-BAA3-D75DC173E6E0}" destId="{4126DBEA-E964-4B03-96FE-E57B397ABC01}" srcOrd="0" destOrd="0" presId="urn:microsoft.com/office/officeart/2005/8/layout/process4"/>
    <dgm:cxn modelId="{E723C071-2E5E-4B5A-AA3F-19991540525E}" type="presParOf" srcId="{92C21356-C83E-4C7D-9D56-DF5F6E2C2F17}" destId="{709A6885-0F6A-4AF8-880C-7AC8B2C64531}" srcOrd="9" destOrd="0" presId="urn:microsoft.com/office/officeart/2005/8/layout/process4"/>
    <dgm:cxn modelId="{A61B39F8-2404-4457-9D01-FCB27F7C670E}" type="presParOf" srcId="{92C21356-C83E-4C7D-9D56-DF5F6E2C2F17}" destId="{6D1911EF-BB01-4CE7-87DF-4DAC2F14F72F}" srcOrd="10" destOrd="0" presId="urn:microsoft.com/office/officeart/2005/8/layout/process4"/>
    <dgm:cxn modelId="{0DAA743D-8C62-465C-AA79-2BDC73DDCAF4}" type="presParOf" srcId="{6D1911EF-BB01-4CE7-87DF-4DAC2F14F72F}" destId="{E397D03F-D2AB-4C87-828E-14E3F7266B27}"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914E8A9-C38A-4A75-8E93-C635530462DC}"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sr-Latn-RS"/>
        </a:p>
      </dgm:t>
    </dgm:pt>
    <dgm:pt modelId="{96E6E119-B442-46DA-8DE3-1A91B0FE8676}">
      <dgm:prSet phldrT="[Tekst]"/>
      <dgm:spPr/>
      <dgm:t>
        <a:bodyPr/>
        <a:lstStyle/>
        <a:p>
          <a:r>
            <a:rPr lang="en-US" dirty="0"/>
            <a:t>Simulator  (sequencing mode)</a:t>
          </a:r>
          <a:endParaRPr lang="sr-Latn-RS" dirty="0"/>
        </a:p>
      </dgm:t>
    </dgm:pt>
    <dgm:pt modelId="{EAFBD356-AC96-4353-9457-797B9CB8C086}" type="parTrans" cxnId="{85F6955E-10A0-44EE-8955-C072866C60D8}">
      <dgm:prSet/>
      <dgm:spPr/>
      <dgm:t>
        <a:bodyPr/>
        <a:lstStyle/>
        <a:p>
          <a:endParaRPr lang="sr-Latn-RS"/>
        </a:p>
      </dgm:t>
    </dgm:pt>
    <dgm:pt modelId="{CDC1C842-89AD-4AB9-A514-D4DF0F0FF991}" type="sibTrans" cxnId="{85F6955E-10A0-44EE-8955-C072866C60D8}">
      <dgm:prSet/>
      <dgm:spPr/>
      <dgm:t>
        <a:bodyPr/>
        <a:lstStyle/>
        <a:p>
          <a:endParaRPr lang="sr-Latn-RS"/>
        </a:p>
      </dgm:t>
    </dgm:pt>
    <dgm:pt modelId="{AF20D7AE-ABF2-40EC-9363-EE14033C6A47}">
      <dgm:prSet phldrT="[Tekst]"/>
      <dgm:spPr>
        <a:solidFill>
          <a:schemeClr val="accent1">
            <a:lumMod val="40000"/>
            <a:lumOff val="60000"/>
          </a:schemeClr>
        </a:solidFill>
      </dgm:spPr>
      <dgm:t>
        <a:bodyPr/>
        <a:lstStyle/>
        <a:p>
          <a:r>
            <a:rPr lang="en-US" dirty="0"/>
            <a:t>Insert size</a:t>
          </a:r>
        </a:p>
        <a:p>
          <a:r>
            <a:rPr lang="en-US" dirty="0"/>
            <a:t>Read length </a:t>
          </a:r>
          <a:endParaRPr lang="sr-Latn-RS" dirty="0"/>
        </a:p>
      </dgm:t>
    </dgm:pt>
    <dgm:pt modelId="{F3FF7431-88BA-4FA0-94EE-125CA90E5D1B}" type="parTrans" cxnId="{9DB44D71-8977-4422-9F50-A2E04BE84079}">
      <dgm:prSet/>
      <dgm:spPr/>
      <dgm:t>
        <a:bodyPr/>
        <a:lstStyle/>
        <a:p>
          <a:endParaRPr lang="sr-Latn-RS"/>
        </a:p>
      </dgm:t>
    </dgm:pt>
    <dgm:pt modelId="{C9E37428-1796-4D23-A5C2-0BF21357CA22}" type="sibTrans" cxnId="{9DB44D71-8977-4422-9F50-A2E04BE84079}">
      <dgm:prSet/>
      <dgm:spPr/>
      <dgm:t>
        <a:bodyPr/>
        <a:lstStyle/>
        <a:p>
          <a:endParaRPr lang="sr-Latn-RS"/>
        </a:p>
      </dgm:t>
    </dgm:pt>
    <dgm:pt modelId="{8653B972-30F0-4B25-AF75-585BC6FC6AFD}">
      <dgm:prSet phldrT="[Tekst]"/>
      <dgm:spPr>
        <a:solidFill>
          <a:schemeClr val="accent1">
            <a:lumMod val="40000"/>
            <a:lumOff val="60000"/>
          </a:schemeClr>
        </a:solidFill>
      </dgm:spPr>
      <dgm:t>
        <a:bodyPr/>
        <a:lstStyle/>
        <a:p>
          <a:r>
            <a:rPr lang="en-US" dirty="0"/>
            <a:t>Coverage</a:t>
          </a:r>
        </a:p>
        <a:p>
          <a:r>
            <a:rPr lang="en-US" dirty="0"/>
            <a:t>Average quality </a:t>
          </a:r>
          <a:endParaRPr lang="sr-Latn-RS" dirty="0"/>
        </a:p>
      </dgm:t>
    </dgm:pt>
    <dgm:pt modelId="{420D2B2B-688C-4BF2-9E7E-CD11E1F54BD5}" type="parTrans" cxnId="{F4047C1E-4E47-45D7-9FB4-4D17D92E3A75}">
      <dgm:prSet/>
      <dgm:spPr/>
      <dgm:t>
        <a:bodyPr/>
        <a:lstStyle/>
        <a:p>
          <a:endParaRPr lang="sr-Latn-RS"/>
        </a:p>
      </dgm:t>
    </dgm:pt>
    <dgm:pt modelId="{F7B98E34-1C13-40C6-B671-FD679906BFB9}" type="sibTrans" cxnId="{F4047C1E-4E47-45D7-9FB4-4D17D92E3A75}">
      <dgm:prSet/>
      <dgm:spPr/>
      <dgm:t>
        <a:bodyPr/>
        <a:lstStyle/>
        <a:p>
          <a:endParaRPr lang="sr-Latn-RS"/>
        </a:p>
      </dgm:t>
    </dgm:pt>
    <dgm:pt modelId="{9BFC97B9-B6ED-42F0-B3AB-35113A97CEE8}">
      <dgm:prSet phldrT="[Tekst]"/>
      <dgm:spPr>
        <a:solidFill>
          <a:schemeClr val="accent1">
            <a:lumMod val="40000"/>
            <a:lumOff val="60000"/>
          </a:schemeClr>
        </a:solidFill>
      </dgm:spPr>
      <dgm:t>
        <a:bodyPr/>
        <a:lstStyle/>
        <a:p>
          <a:r>
            <a:rPr lang="en-US" dirty="0"/>
            <a:t>SNV rate</a:t>
          </a:r>
        </a:p>
        <a:p>
          <a:r>
            <a:rPr lang="en-US" dirty="0"/>
            <a:t>Insertion rate</a:t>
          </a:r>
        </a:p>
        <a:p>
          <a:r>
            <a:rPr lang="en-US" dirty="0"/>
            <a:t>Deletion rate</a:t>
          </a:r>
        </a:p>
      </dgm:t>
    </dgm:pt>
    <dgm:pt modelId="{DC5B7711-1750-440A-8EC3-FDAA7D847D08}" type="parTrans" cxnId="{80C9C526-BB09-4F71-8627-DDB33770821E}">
      <dgm:prSet/>
      <dgm:spPr/>
      <dgm:t>
        <a:bodyPr/>
        <a:lstStyle/>
        <a:p>
          <a:endParaRPr lang="sr-Latn-RS"/>
        </a:p>
      </dgm:t>
    </dgm:pt>
    <dgm:pt modelId="{7CF8FFEF-92CB-4087-B31C-8053B3FF5949}" type="sibTrans" cxnId="{80C9C526-BB09-4F71-8627-DDB33770821E}">
      <dgm:prSet/>
      <dgm:spPr/>
      <dgm:t>
        <a:bodyPr/>
        <a:lstStyle/>
        <a:p>
          <a:endParaRPr lang="sr-Latn-RS"/>
        </a:p>
      </dgm:t>
    </dgm:pt>
    <dgm:pt modelId="{C8E39127-A1F2-487D-B65B-9A77841C5F49}">
      <dgm:prSet/>
      <dgm:spPr>
        <a:solidFill>
          <a:schemeClr val="accent1">
            <a:lumMod val="40000"/>
            <a:lumOff val="60000"/>
          </a:schemeClr>
        </a:solidFill>
      </dgm:spPr>
      <dgm:t>
        <a:bodyPr/>
        <a:lstStyle/>
        <a:p>
          <a:pPr algn="ctr"/>
          <a:r>
            <a:rPr lang="en-US" dirty="0"/>
            <a:t>Out SAM directory</a:t>
          </a:r>
        </a:p>
        <a:p>
          <a:pPr algn="ctr"/>
          <a:r>
            <a:rPr lang="en-US" dirty="0"/>
            <a:t>Out FASTQ directory</a:t>
          </a:r>
          <a:endParaRPr lang="sr-Latn-RS" dirty="0"/>
        </a:p>
      </dgm:t>
    </dgm:pt>
    <dgm:pt modelId="{DB1015DD-41A3-4D88-B947-7C93A465C6B8}" type="parTrans" cxnId="{63BFE730-C05B-4E78-894B-3ECB87067631}">
      <dgm:prSet/>
      <dgm:spPr/>
      <dgm:t>
        <a:bodyPr/>
        <a:lstStyle/>
        <a:p>
          <a:endParaRPr lang="sr-Latn-RS"/>
        </a:p>
      </dgm:t>
    </dgm:pt>
    <dgm:pt modelId="{4AD907A2-1189-436A-A2F2-C1729128EF95}" type="sibTrans" cxnId="{63BFE730-C05B-4E78-894B-3ECB87067631}">
      <dgm:prSet/>
      <dgm:spPr/>
      <dgm:t>
        <a:bodyPr/>
        <a:lstStyle/>
        <a:p>
          <a:endParaRPr lang="sr-Latn-RS"/>
        </a:p>
      </dgm:t>
    </dgm:pt>
    <dgm:pt modelId="{9474B83D-02E5-4567-8AC3-81A8E2DD7032}">
      <dgm:prSet/>
      <dgm:spPr>
        <a:solidFill>
          <a:schemeClr val="accent1">
            <a:lumMod val="40000"/>
            <a:lumOff val="60000"/>
          </a:schemeClr>
        </a:solidFill>
      </dgm:spPr>
      <dgm:t>
        <a:bodyPr/>
        <a:lstStyle/>
        <a:p>
          <a:r>
            <a:rPr lang="en-US" dirty="0"/>
            <a:t>Reference genome(FASTA)</a:t>
          </a:r>
          <a:endParaRPr lang="sr-Latn-RS" dirty="0"/>
        </a:p>
      </dgm:t>
    </dgm:pt>
    <dgm:pt modelId="{F270F92C-C431-4F95-A6ED-08764CB8DDF9}" type="parTrans" cxnId="{FF0B1EAE-1BA4-4B07-BE0C-B7A391499E41}">
      <dgm:prSet/>
      <dgm:spPr/>
      <dgm:t>
        <a:bodyPr/>
        <a:lstStyle/>
        <a:p>
          <a:endParaRPr lang="sr-Latn-RS"/>
        </a:p>
      </dgm:t>
    </dgm:pt>
    <dgm:pt modelId="{C96C4C16-A274-40A7-94C1-857E1FD30482}" type="sibTrans" cxnId="{FF0B1EAE-1BA4-4B07-BE0C-B7A391499E41}">
      <dgm:prSet/>
      <dgm:spPr/>
      <dgm:t>
        <a:bodyPr/>
        <a:lstStyle/>
        <a:p>
          <a:endParaRPr lang="sr-Latn-RS"/>
        </a:p>
      </dgm:t>
    </dgm:pt>
    <dgm:pt modelId="{26146A8E-2B9F-4218-8536-91D8C6E45A25}" type="pres">
      <dgm:prSet presAssocID="{A914E8A9-C38A-4A75-8E93-C635530462DC}" presName="cycle" presStyleCnt="0">
        <dgm:presLayoutVars>
          <dgm:chMax val="1"/>
          <dgm:dir/>
          <dgm:animLvl val="ctr"/>
          <dgm:resizeHandles val="exact"/>
        </dgm:presLayoutVars>
      </dgm:prSet>
      <dgm:spPr/>
    </dgm:pt>
    <dgm:pt modelId="{F0DE0073-52EA-46B7-BEE3-EAE6976A957E}" type="pres">
      <dgm:prSet presAssocID="{96E6E119-B442-46DA-8DE3-1A91B0FE8676}" presName="centerShape" presStyleLbl="node0" presStyleIdx="0" presStyleCnt="1" custLinFactNeighborX="68" custLinFactNeighborY="-151"/>
      <dgm:spPr/>
    </dgm:pt>
    <dgm:pt modelId="{2839CDCC-C4F4-4D09-A4E1-6F6AD041E7A7}" type="pres">
      <dgm:prSet presAssocID="{F3FF7431-88BA-4FA0-94EE-125CA90E5D1B}" presName="parTrans" presStyleLbl="bgSibTrans2D1" presStyleIdx="0" presStyleCnt="5" custLinFactNeighborX="7665" custLinFactNeighborY="14793"/>
      <dgm:spPr/>
    </dgm:pt>
    <dgm:pt modelId="{17688464-F296-4393-9D15-65D51B42D45A}" type="pres">
      <dgm:prSet presAssocID="{AF20D7AE-ABF2-40EC-9363-EE14033C6A47}" presName="node" presStyleLbl="node1" presStyleIdx="0" presStyleCnt="5" custScaleX="97790" custScaleY="54770" custRadScaleRad="80566" custRadScaleInc="113700">
        <dgm:presLayoutVars>
          <dgm:bulletEnabled val="1"/>
        </dgm:presLayoutVars>
      </dgm:prSet>
      <dgm:spPr/>
    </dgm:pt>
    <dgm:pt modelId="{65F410AF-2A1A-4D3B-9AFB-FB99786DABCC}" type="pres">
      <dgm:prSet presAssocID="{F270F92C-C431-4F95-A6ED-08764CB8DDF9}" presName="parTrans" presStyleLbl="bgSibTrans2D1" presStyleIdx="1" presStyleCnt="5" custLinFactNeighborX="11441" custLinFactNeighborY="191"/>
      <dgm:spPr/>
    </dgm:pt>
    <dgm:pt modelId="{441D7264-24A5-4FC9-BC70-F57091C47C86}" type="pres">
      <dgm:prSet presAssocID="{9474B83D-02E5-4567-8AC3-81A8E2DD7032}" presName="node" presStyleLbl="node1" presStyleIdx="1" presStyleCnt="5" custScaleX="100711" custScaleY="45940" custRadScaleRad="92516" custRadScaleInc="-124681">
        <dgm:presLayoutVars>
          <dgm:bulletEnabled val="1"/>
        </dgm:presLayoutVars>
      </dgm:prSet>
      <dgm:spPr/>
    </dgm:pt>
    <dgm:pt modelId="{3C30294D-0146-4482-A659-43F426F72120}" type="pres">
      <dgm:prSet presAssocID="{420D2B2B-688C-4BF2-9E7E-CD11E1F54BD5}" presName="parTrans" presStyleLbl="bgSibTrans2D1" presStyleIdx="2" presStyleCnt="5" custLinFactNeighborX="2709" custLinFactNeighborY="22601"/>
      <dgm:spPr/>
    </dgm:pt>
    <dgm:pt modelId="{A494E55E-A6AC-4958-AABC-42505E540526}" type="pres">
      <dgm:prSet presAssocID="{8653B972-30F0-4B25-AF75-585BC6FC6AFD}" presName="node" presStyleLbl="node1" presStyleIdx="2" presStyleCnt="5" custScaleX="92066" custScaleY="44083" custRadScaleRad="97545" custRadScaleInc="2885">
        <dgm:presLayoutVars>
          <dgm:bulletEnabled val="1"/>
        </dgm:presLayoutVars>
      </dgm:prSet>
      <dgm:spPr/>
    </dgm:pt>
    <dgm:pt modelId="{C3984F64-5281-4EDD-AD1B-DCB90E76C7B1}" type="pres">
      <dgm:prSet presAssocID="{DC5B7711-1750-440A-8EC3-FDAA7D847D08}" presName="parTrans" presStyleLbl="bgSibTrans2D1" presStyleIdx="3" presStyleCnt="5" custLinFactNeighborX="-1543" custLinFactNeighborY="29392"/>
      <dgm:spPr/>
    </dgm:pt>
    <dgm:pt modelId="{74B6B4E4-64F3-4DAC-88CD-2B35122811E6}" type="pres">
      <dgm:prSet presAssocID="{9BFC97B9-B6ED-42F0-B3AB-35113A97CEE8}" presName="node" presStyleLbl="node1" presStyleIdx="3" presStyleCnt="5" custScaleX="97509" custScaleY="61659">
        <dgm:presLayoutVars>
          <dgm:bulletEnabled val="1"/>
        </dgm:presLayoutVars>
      </dgm:prSet>
      <dgm:spPr/>
    </dgm:pt>
    <dgm:pt modelId="{56EBFB1D-9D4E-486E-A91E-7E09744E4D36}" type="pres">
      <dgm:prSet presAssocID="{DB1015DD-41A3-4D88-B947-7C93A465C6B8}" presName="parTrans" presStyleLbl="bgSibTrans2D1" presStyleIdx="4" presStyleCnt="5" custLinFactNeighborX="-9544" custLinFactNeighborY="-3767"/>
      <dgm:spPr/>
    </dgm:pt>
    <dgm:pt modelId="{4F06AE96-0B60-4E10-B2C4-D23551AC0EE9}" type="pres">
      <dgm:prSet presAssocID="{C8E39127-A1F2-487D-B65B-9A77841C5F49}" presName="node" presStyleLbl="node1" presStyleIdx="4" presStyleCnt="5" custScaleX="86270" custScaleY="50478" custRadScaleRad="102120" custRadScaleInc="1521">
        <dgm:presLayoutVars>
          <dgm:bulletEnabled val="1"/>
        </dgm:presLayoutVars>
      </dgm:prSet>
      <dgm:spPr/>
    </dgm:pt>
  </dgm:ptLst>
  <dgm:cxnLst>
    <dgm:cxn modelId="{ED4A3701-8D5D-4440-89AA-E7F60A991484}" type="presOf" srcId="{DB1015DD-41A3-4D88-B947-7C93A465C6B8}" destId="{56EBFB1D-9D4E-486E-A91E-7E09744E4D36}" srcOrd="0" destOrd="0" presId="urn:microsoft.com/office/officeart/2005/8/layout/radial4"/>
    <dgm:cxn modelId="{F4047C1E-4E47-45D7-9FB4-4D17D92E3A75}" srcId="{96E6E119-B442-46DA-8DE3-1A91B0FE8676}" destId="{8653B972-30F0-4B25-AF75-585BC6FC6AFD}" srcOrd="2" destOrd="0" parTransId="{420D2B2B-688C-4BF2-9E7E-CD11E1F54BD5}" sibTransId="{F7B98E34-1C13-40C6-B671-FD679906BFB9}"/>
    <dgm:cxn modelId="{BBD06624-A82D-4546-9213-3DAFAFBF1668}" type="presOf" srcId="{F270F92C-C431-4F95-A6ED-08764CB8DDF9}" destId="{65F410AF-2A1A-4D3B-9AFB-FB99786DABCC}" srcOrd="0" destOrd="0" presId="urn:microsoft.com/office/officeart/2005/8/layout/radial4"/>
    <dgm:cxn modelId="{46435E25-1AF8-475E-B7C5-89E953A7B019}" type="presOf" srcId="{DC5B7711-1750-440A-8EC3-FDAA7D847D08}" destId="{C3984F64-5281-4EDD-AD1B-DCB90E76C7B1}" srcOrd="0" destOrd="0" presId="urn:microsoft.com/office/officeart/2005/8/layout/radial4"/>
    <dgm:cxn modelId="{80C9C526-BB09-4F71-8627-DDB33770821E}" srcId="{96E6E119-B442-46DA-8DE3-1A91B0FE8676}" destId="{9BFC97B9-B6ED-42F0-B3AB-35113A97CEE8}" srcOrd="3" destOrd="0" parTransId="{DC5B7711-1750-440A-8EC3-FDAA7D847D08}" sibTransId="{7CF8FFEF-92CB-4087-B31C-8053B3FF5949}"/>
    <dgm:cxn modelId="{63BFE730-C05B-4E78-894B-3ECB87067631}" srcId="{96E6E119-B442-46DA-8DE3-1A91B0FE8676}" destId="{C8E39127-A1F2-487D-B65B-9A77841C5F49}" srcOrd="4" destOrd="0" parTransId="{DB1015DD-41A3-4D88-B947-7C93A465C6B8}" sibTransId="{4AD907A2-1189-436A-A2F2-C1729128EF95}"/>
    <dgm:cxn modelId="{85F6955E-10A0-44EE-8955-C072866C60D8}" srcId="{A914E8A9-C38A-4A75-8E93-C635530462DC}" destId="{96E6E119-B442-46DA-8DE3-1A91B0FE8676}" srcOrd="0" destOrd="0" parTransId="{EAFBD356-AC96-4353-9457-797B9CB8C086}" sibTransId="{CDC1C842-89AD-4AB9-A514-D4DF0F0FF991}"/>
    <dgm:cxn modelId="{C3AB845F-8C01-4CFD-B6D9-12D5EBD4E58E}" type="presOf" srcId="{9474B83D-02E5-4567-8AC3-81A8E2DD7032}" destId="{441D7264-24A5-4FC9-BC70-F57091C47C86}" srcOrd="0" destOrd="0" presId="urn:microsoft.com/office/officeart/2005/8/layout/radial4"/>
    <dgm:cxn modelId="{4AD73B65-88B5-46F8-A6E2-48283ED66E98}" type="presOf" srcId="{F3FF7431-88BA-4FA0-94EE-125CA90E5D1B}" destId="{2839CDCC-C4F4-4D09-A4E1-6F6AD041E7A7}" srcOrd="0" destOrd="0" presId="urn:microsoft.com/office/officeart/2005/8/layout/radial4"/>
    <dgm:cxn modelId="{9DB44D71-8977-4422-9F50-A2E04BE84079}" srcId="{96E6E119-B442-46DA-8DE3-1A91B0FE8676}" destId="{AF20D7AE-ABF2-40EC-9363-EE14033C6A47}" srcOrd="0" destOrd="0" parTransId="{F3FF7431-88BA-4FA0-94EE-125CA90E5D1B}" sibTransId="{C9E37428-1796-4D23-A5C2-0BF21357CA22}"/>
    <dgm:cxn modelId="{DB735A74-8803-4974-9096-E14CD174CBDF}" type="presOf" srcId="{96E6E119-B442-46DA-8DE3-1A91B0FE8676}" destId="{F0DE0073-52EA-46B7-BEE3-EAE6976A957E}" srcOrd="0" destOrd="0" presId="urn:microsoft.com/office/officeart/2005/8/layout/radial4"/>
    <dgm:cxn modelId="{DBB07455-67E5-4695-A22F-E39D7C7AABE6}" type="presOf" srcId="{A914E8A9-C38A-4A75-8E93-C635530462DC}" destId="{26146A8E-2B9F-4218-8536-91D8C6E45A25}" srcOrd="0" destOrd="0" presId="urn:microsoft.com/office/officeart/2005/8/layout/radial4"/>
    <dgm:cxn modelId="{2256C356-0D42-4D26-AA6C-21222E8BB62A}" type="presOf" srcId="{9BFC97B9-B6ED-42F0-B3AB-35113A97CEE8}" destId="{74B6B4E4-64F3-4DAC-88CD-2B35122811E6}" srcOrd="0" destOrd="0" presId="urn:microsoft.com/office/officeart/2005/8/layout/radial4"/>
    <dgm:cxn modelId="{FF0B1EAE-1BA4-4B07-BE0C-B7A391499E41}" srcId="{96E6E119-B442-46DA-8DE3-1A91B0FE8676}" destId="{9474B83D-02E5-4567-8AC3-81A8E2DD7032}" srcOrd="1" destOrd="0" parTransId="{F270F92C-C431-4F95-A6ED-08764CB8DDF9}" sibTransId="{C96C4C16-A274-40A7-94C1-857E1FD30482}"/>
    <dgm:cxn modelId="{9DF408E0-859F-4C6A-928E-D7A5C0AD3A71}" type="presOf" srcId="{AF20D7AE-ABF2-40EC-9363-EE14033C6A47}" destId="{17688464-F296-4393-9D15-65D51B42D45A}" srcOrd="0" destOrd="0" presId="urn:microsoft.com/office/officeart/2005/8/layout/radial4"/>
    <dgm:cxn modelId="{20BFB6E0-5719-43DE-84EF-90CE697B2E01}" type="presOf" srcId="{C8E39127-A1F2-487D-B65B-9A77841C5F49}" destId="{4F06AE96-0B60-4E10-B2C4-D23551AC0EE9}" srcOrd="0" destOrd="0" presId="urn:microsoft.com/office/officeart/2005/8/layout/radial4"/>
    <dgm:cxn modelId="{94ADD7E6-957A-498B-A07D-EE0A8BD7303E}" type="presOf" srcId="{8653B972-30F0-4B25-AF75-585BC6FC6AFD}" destId="{A494E55E-A6AC-4958-AABC-42505E540526}" srcOrd="0" destOrd="0" presId="urn:microsoft.com/office/officeart/2005/8/layout/radial4"/>
    <dgm:cxn modelId="{B20565F0-EA57-45AB-96D4-1972DD0853DC}" type="presOf" srcId="{420D2B2B-688C-4BF2-9E7E-CD11E1F54BD5}" destId="{3C30294D-0146-4482-A659-43F426F72120}" srcOrd="0" destOrd="0" presId="urn:microsoft.com/office/officeart/2005/8/layout/radial4"/>
    <dgm:cxn modelId="{5C168AC5-1BD0-4CE4-B7B4-C5854E97ED1A}" type="presParOf" srcId="{26146A8E-2B9F-4218-8536-91D8C6E45A25}" destId="{F0DE0073-52EA-46B7-BEE3-EAE6976A957E}" srcOrd="0" destOrd="0" presId="urn:microsoft.com/office/officeart/2005/8/layout/radial4"/>
    <dgm:cxn modelId="{F71BF1A6-53F6-4590-B66C-80154B1AE584}" type="presParOf" srcId="{26146A8E-2B9F-4218-8536-91D8C6E45A25}" destId="{2839CDCC-C4F4-4D09-A4E1-6F6AD041E7A7}" srcOrd="1" destOrd="0" presId="urn:microsoft.com/office/officeart/2005/8/layout/radial4"/>
    <dgm:cxn modelId="{7506919E-C4F5-4927-9DB1-B4A85073C1AD}" type="presParOf" srcId="{26146A8E-2B9F-4218-8536-91D8C6E45A25}" destId="{17688464-F296-4393-9D15-65D51B42D45A}" srcOrd="2" destOrd="0" presId="urn:microsoft.com/office/officeart/2005/8/layout/radial4"/>
    <dgm:cxn modelId="{30C12DEB-39DF-42F9-89CC-ECDC2F708C45}" type="presParOf" srcId="{26146A8E-2B9F-4218-8536-91D8C6E45A25}" destId="{65F410AF-2A1A-4D3B-9AFB-FB99786DABCC}" srcOrd="3" destOrd="0" presId="urn:microsoft.com/office/officeart/2005/8/layout/radial4"/>
    <dgm:cxn modelId="{90CC65BA-1002-4D12-962F-F6AFFB3D03A6}" type="presParOf" srcId="{26146A8E-2B9F-4218-8536-91D8C6E45A25}" destId="{441D7264-24A5-4FC9-BC70-F57091C47C86}" srcOrd="4" destOrd="0" presId="urn:microsoft.com/office/officeart/2005/8/layout/radial4"/>
    <dgm:cxn modelId="{D0217ADC-FEC3-4198-A3C2-04C7FD5AA684}" type="presParOf" srcId="{26146A8E-2B9F-4218-8536-91D8C6E45A25}" destId="{3C30294D-0146-4482-A659-43F426F72120}" srcOrd="5" destOrd="0" presId="urn:microsoft.com/office/officeart/2005/8/layout/radial4"/>
    <dgm:cxn modelId="{572BFD6D-2AA5-4059-AA65-4ADD8B30DACF}" type="presParOf" srcId="{26146A8E-2B9F-4218-8536-91D8C6E45A25}" destId="{A494E55E-A6AC-4958-AABC-42505E540526}" srcOrd="6" destOrd="0" presId="urn:microsoft.com/office/officeart/2005/8/layout/radial4"/>
    <dgm:cxn modelId="{AA5C3D07-98B9-4338-93A6-E2F4A1A4263A}" type="presParOf" srcId="{26146A8E-2B9F-4218-8536-91D8C6E45A25}" destId="{C3984F64-5281-4EDD-AD1B-DCB90E76C7B1}" srcOrd="7" destOrd="0" presId="urn:microsoft.com/office/officeart/2005/8/layout/radial4"/>
    <dgm:cxn modelId="{E6A52101-2693-4A8F-9051-517A3AAC3A39}" type="presParOf" srcId="{26146A8E-2B9F-4218-8536-91D8C6E45A25}" destId="{74B6B4E4-64F3-4DAC-88CD-2B35122811E6}" srcOrd="8" destOrd="0" presId="urn:microsoft.com/office/officeart/2005/8/layout/radial4"/>
    <dgm:cxn modelId="{A2975AA6-E319-4BC6-9BA6-78B7B4149AE8}" type="presParOf" srcId="{26146A8E-2B9F-4218-8536-91D8C6E45A25}" destId="{56EBFB1D-9D4E-486E-A91E-7E09744E4D36}" srcOrd="9" destOrd="0" presId="urn:microsoft.com/office/officeart/2005/8/layout/radial4"/>
    <dgm:cxn modelId="{77444DD4-2926-4AA5-BE79-5391DD665163}" type="presParOf" srcId="{26146A8E-2B9F-4218-8536-91D8C6E45A25}" destId="{4F06AE96-0B60-4E10-B2C4-D23551AC0EE9}" srcOrd="10" destOrd="0" presId="urn:microsoft.com/office/officeart/2005/8/layout/radial4"/>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5CF9AF2-BDEB-46EB-9260-D3E16BA08C45}" type="doc">
      <dgm:prSet loTypeId="urn:microsoft.com/office/officeart/2011/layout/RadialPictureList" loCatId="picture" qsTypeId="urn:microsoft.com/office/officeart/2005/8/quickstyle/simple1" qsCatId="simple" csTypeId="urn:microsoft.com/office/officeart/2005/8/colors/accent1_2" csCatId="accent1" phldr="1"/>
      <dgm:spPr/>
      <dgm:t>
        <a:bodyPr/>
        <a:lstStyle/>
        <a:p>
          <a:endParaRPr lang="sr-Latn-RS"/>
        </a:p>
      </dgm:t>
    </dgm:pt>
    <dgm:pt modelId="{64039272-3078-4494-848D-9CC4A81FB609}">
      <dgm:prSet phldrT="[Tekst]"/>
      <dgm:spPr/>
      <dgm:t>
        <a:bodyPr/>
        <a:lstStyle/>
        <a:p>
          <a:r>
            <a:rPr lang="en-US" dirty="0"/>
            <a:t>Test genomes</a:t>
          </a:r>
          <a:endParaRPr lang="sr-Latn-RS" dirty="0"/>
        </a:p>
      </dgm:t>
    </dgm:pt>
    <dgm:pt modelId="{E3730A1E-4041-45D1-B319-8EDABDB7A881}" type="parTrans" cxnId="{EFDD70B6-28E0-4DC9-AC7F-BCD5883B5085}">
      <dgm:prSet/>
      <dgm:spPr/>
      <dgm:t>
        <a:bodyPr/>
        <a:lstStyle/>
        <a:p>
          <a:endParaRPr lang="sr-Latn-RS"/>
        </a:p>
      </dgm:t>
    </dgm:pt>
    <dgm:pt modelId="{7C2E07EC-315C-455C-844B-9ED860BA8085}" type="sibTrans" cxnId="{EFDD70B6-28E0-4DC9-AC7F-BCD5883B5085}">
      <dgm:prSet/>
      <dgm:spPr/>
      <dgm:t>
        <a:bodyPr/>
        <a:lstStyle/>
        <a:p>
          <a:endParaRPr lang="sr-Latn-RS"/>
        </a:p>
      </dgm:t>
    </dgm:pt>
    <dgm:pt modelId="{0C1CBDA3-B4E6-43F7-BBCD-DD692012F0F2}">
      <dgm:prSet phldrT="[Tekst]" custT="1"/>
      <dgm:spPr/>
      <dgm:t>
        <a:bodyPr/>
        <a:lstStyle/>
        <a:p>
          <a:r>
            <a:rPr lang="en-US" sz="1800" i="1" dirty="0"/>
            <a:t>Human herpesvirus</a:t>
          </a:r>
        </a:p>
        <a:p>
          <a:r>
            <a:rPr lang="en-US" sz="1800" i="1" dirty="0"/>
            <a:t>151 KB</a:t>
          </a:r>
          <a:endParaRPr lang="sr-Latn-RS" sz="1800" i="1" dirty="0"/>
        </a:p>
      </dgm:t>
    </dgm:pt>
    <dgm:pt modelId="{129F3D66-E956-4366-AE7F-AC0835112A29}" type="parTrans" cxnId="{31FB9C32-8DB3-4697-84FD-3D4E6C1EA1A5}">
      <dgm:prSet/>
      <dgm:spPr/>
      <dgm:t>
        <a:bodyPr/>
        <a:lstStyle/>
        <a:p>
          <a:endParaRPr lang="sr-Latn-RS"/>
        </a:p>
      </dgm:t>
    </dgm:pt>
    <dgm:pt modelId="{0140B43E-16FB-4494-823E-E6192255FB40}" type="sibTrans" cxnId="{31FB9C32-8DB3-4697-84FD-3D4E6C1EA1A5}">
      <dgm:prSet/>
      <dgm:spPr/>
      <dgm:t>
        <a:bodyPr/>
        <a:lstStyle/>
        <a:p>
          <a:endParaRPr lang="sr-Latn-RS"/>
        </a:p>
      </dgm:t>
    </dgm:pt>
    <dgm:pt modelId="{BE02EF93-7FBE-4CFE-8392-48BB49954A39}">
      <dgm:prSet phldrT="[Tekst]" custT="1"/>
      <dgm:spPr/>
      <dgm:t>
        <a:bodyPr/>
        <a:lstStyle/>
        <a:p>
          <a:r>
            <a:rPr lang="en-US" sz="1800" i="1" dirty="0"/>
            <a:t>     Clostridium tetani</a:t>
          </a:r>
        </a:p>
        <a:p>
          <a:r>
            <a:rPr lang="en-US" sz="1800" i="1" dirty="0"/>
            <a:t>     2.79 MB</a:t>
          </a:r>
          <a:endParaRPr lang="sr-Latn-RS" sz="1800" i="1" dirty="0"/>
        </a:p>
      </dgm:t>
    </dgm:pt>
    <dgm:pt modelId="{43425284-5DF7-4BDC-ABB3-0621D719FC64}" type="parTrans" cxnId="{1522FA5B-6137-4B45-8638-59FE68BDF45F}">
      <dgm:prSet/>
      <dgm:spPr/>
      <dgm:t>
        <a:bodyPr/>
        <a:lstStyle/>
        <a:p>
          <a:endParaRPr lang="sr-Latn-RS"/>
        </a:p>
      </dgm:t>
    </dgm:pt>
    <dgm:pt modelId="{8C38412E-3EB8-42B5-949B-C99235AED443}" type="sibTrans" cxnId="{1522FA5B-6137-4B45-8638-59FE68BDF45F}">
      <dgm:prSet/>
      <dgm:spPr/>
      <dgm:t>
        <a:bodyPr/>
        <a:lstStyle/>
        <a:p>
          <a:endParaRPr lang="sr-Latn-RS"/>
        </a:p>
      </dgm:t>
    </dgm:pt>
    <dgm:pt modelId="{3E10FB99-C409-4DD0-9490-FF26B5DA0387}">
      <dgm:prSet phldrT="[Tekst]" custT="1"/>
      <dgm:spPr/>
      <dgm:t>
        <a:bodyPr/>
        <a:lstStyle/>
        <a:p>
          <a:r>
            <a:rPr lang="en-US" sz="1800" i="1" dirty="0"/>
            <a:t>Mycobacterium tuberculosis</a:t>
          </a:r>
        </a:p>
        <a:p>
          <a:r>
            <a:rPr lang="en-US" sz="1800" i="1" dirty="0"/>
            <a:t>4.25 MB</a:t>
          </a:r>
          <a:endParaRPr lang="sr-Latn-RS" sz="1800" i="1" dirty="0"/>
        </a:p>
      </dgm:t>
    </dgm:pt>
    <dgm:pt modelId="{B696D60F-E4F2-4439-9AEF-BA8C0D2A3D59}" type="parTrans" cxnId="{2E06D064-8A1C-4512-AA40-D5626627234B}">
      <dgm:prSet/>
      <dgm:spPr/>
      <dgm:t>
        <a:bodyPr/>
        <a:lstStyle/>
        <a:p>
          <a:endParaRPr lang="sr-Latn-RS"/>
        </a:p>
      </dgm:t>
    </dgm:pt>
    <dgm:pt modelId="{F13F6B6E-755F-4FD8-A20F-7F1EF9EDADB8}" type="sibTrans" cxnId="{2E06D064-8A1C-4512-AA40-D5626627234B}">
      <dgm:prSet/>
      <dgm:spPr/>
      <dgm:t>
        <a:bodyPr/>
        <a:lstStyle/>
        <a:p>
          <a:endParaRPr lang="sr-Latn-RS"/>
        </a:p>
      </dgm:t>
    </dgm:pt>
    <dgm:pt modelId="{200C8CA7-663B-4A93-8607-30681AC8CFFE}" type="pres">
      <dgm:prSet presAssocID="{45CF9AF2-BDEB-46EB-9260-D3E16BA08C45}" presName="Name0" presStyleCnt="0">
        <dgm:presLayoutVars>
          <dgm:chMax val="1"/>
          <dgm:chPref val="1"/>
          <dgm:dir/>
          <dgm:resizeHandles/>
        </dgm:presLayoutVars>
      </dgm:prSet>
      <dgm:spPr/>
    </dgm:pt>
    <dgm:pt modelId="{805E0797-3168-4C21-9A22-1231DC37069A}" type="pres">
      <dgm:prSet presAssocID="{64039272-3078-4494-848D-9CC4A81FB609}" presName="Parent" presStyleLbl="node1" presStyleIdx="0" presStyleCnt="2">
        <dgm:presLayoutVars>
          <dgm:chMax val="4"/>
          <dgm:chPref val="3"/>
        </dgm:presLayoutVars>
      </dgm:prSet>
      <dgm:spPr/>
    </dgm:pt>
    <dgm:pt modelId="{90F5E2FB-D884-462A-BE80-ECA5344E194B}" type="pres">
      <dgm:prSet presAssocID="{0C1CBDA3-B4E6-43F7-BBCD-DD692012F0F2}" presName="Accent" presStyleLbl="node1" presStyleIdx="1" presStyleCnt="2"/>
      <dgm:spPr/>
    </dgm:pt>
    <dgm:pt modelId="{D23029DE-9884-4DC5-AE33-FD4A25070021}" type="pres">
      <dgm:prSet presAssocID="{0C1CBDA3-B4E6-43F7-BBCD-DD692012F0F2}" presName="Image1"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24000" r="-24000"/>
          </a:stretch>
        </a:blipFill>
      </dgm:spPr>
    </dgm:pt>
    <dgm:pt modelId="{6579188E-3E49-4288-B6F9-2ACB3FE2D41C}" type="pres">
      <dgm:prSet presAssocID="{0C1CBDA3-B4E6-43F7-BBCD-DD692012F0F2}" presName="Child1" presStyleLbl="revTx" presStyleIdx="0" presStyleCnt="3" custScaleX="138248" custLinFactNeighborX="23136" custLinFactNeighborY="-2334">
        <dgm:presLayoutVars>
          <dgm:chMax val="0"/>
          <dgm:chPref val="0"/>
          <dgm:bulletEnabled val="1"/>
        </dgm:presLayoutVars>
      </dgm:prSet>
      <dgm:spPr/>
    </dgm:pt>
    <dgm:pt modelId="{246704C8-1CEA-4E42-804D-B145236A1E04}" type="pres">
      <dgm:prSet presAssocID="{BE02EF93-7FBE-4CFE-8392-48BB49954A39}" presName="Image2" presStyleCnt="0"/>
      <dgm:spPr/>
    </dgm:pt>
    <dgm:pt modelId="{78D27FB9-C24D-4051-AC1B-15A7894C455D}" type="pres">
      <dgm:prSet presAssocID="{BE02EF93-7FBE-4CFE-8392-48BB49954A39}" presName="Imag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dgm:spPr>
    </dgm:pt>
    <dgm:pt modelId="{E074EE5A-B87C-4500-953F-1215425CE326}" type="pres">
      <dgm:prSet presAssocID="{BE02EF93-7FBE-4CFE-8392-48BB49954A39}" presName="Child2" presStyleLbl="revTx" presStyleIdx="1" presStyleCnt="3" custScaleX="138928" custLinFactNeighborX="5772" custLinFactNeighborY="363">
        <dgm:presLayoutVars>
          <dgm:chMax val="0"/>
          <dgm:chPref val="0"/>
          <dgm:bulletEnabled val="1"/>
        </dgm:presLayoutVars>
      </dgm:prSet>
      <dgm:spPr/>
    </dgm:pt>
    <dgm:pt modelId="{17CD5117-F9B5-4E5A-B18C-9751495F108E}" type="pres">
      <dgm:prSet presAssocID="{3E10FB99-C409-4DD0-9490-FF26B5DA0387}" presName="Image3" presStyleCnt="0"/>
      <dgm:spPr/>
    </dgm:pt>
    <dgm:pt modelId="{BFD5A235-CE17-4E88-8F0D-A738C871716E}" type="pres">
      <dgm:prSet presAssocID="{3E10FB99-C409-4DD0-9490-FF26B5DA0387}" presName="Imag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2000" r="-2000"/>
          </a:stretch>
        </a:blipFill>
      </dgm:spPr>
    </dgm:pt>
    <dgm:pt modelId="{C8FC1C50-87A6-48D3-A1AC-2CA0AEE4A8F2}" type="pres">
      <dgm:prSet presAssocID="{3E10FB99-C409-4DD0-9490-FF26B5DA0387}" presName="Child3" presStyleLbl="revTx" presStyleIdx="2" presStyleCnt="3" custScaleX="138248" custLinFactNeighborX="17673" custLinFactNeighborY="-954">
        <dgm:presLayoutVars>
          <dgm:chMax val="0"/>
          <dgm:chPref val="0"/>
          <dgm:bulletEnabled val="1"/>
        </dgm:presLayoutVars>
      </dgm:prSet>
      <dgm:spPr/>
    </dgm:pt>
  </dgm:ptLst>
  <dgm:cxnLst>
    <dgm:cxn modelId="{87D3A405-0711-46FA-ADA6-951600E059BB}" type="presOf" srcId="{BE02EF93-7FBE-4CFE-8392-48BB49954A39}" destId="{E074EE5A-B87C-4500-953F-1215425CE326}" srcOrd="0" destOrd="0" presId="urn:microsoft.com/office/officeart/2011/layout/RadialPictureList"/>
    <dgm:cxn modelId="{31FB9C32-8DB3-4697-84FD-3D4E6C1EA1A5}" srcId="{64039272-3078-4494-848D-9CC4A81FB609}" destId="{0C1CBDA3-B4E6-43F7-BBCD-DD692012F0F2}" srcOrd="0" destOrd="0" parTransId="{129F3D66-E956-4366-AE7F-AC0835112A29}" sibTransId="{0140B43E-16FB-4494-823E-E6192255FB40}"/>
    <dgm:cxn modelId="{1522FA5B-6137-4B45-8638-59FE68BDF45F}" srcId="{64039272-3078-4494-848D-9CC4A81FB609}" destId="{BE02EF93-7FBE-4CFE-8392-48BB49954A39}" srcOrd="1" destOrd="0" parTransId="{43425284-5DF7-4BDC-ABB3-0621D719FC64}" sibTransId="{8C38412E-3EB8-42B5-949B-C99235AED443}"/>
    <dgm:cxn modelId="{8932495E-9816-4B4D-AD7A-70006FF1E4BE}" type="presOf" srcId="{45CF9AF2-BDEB-46EB-9260-D3E16BA08C45}" destId="{200C8CA7-663B-4A93-8607-30681AC8CFFE}" srcOrd="0" destOrd="0" presId="urn:microsoft.com/office/officeart/2011/layout/RadialPictureList"/>
    <dgm:cxn modelId="{2E06D064-8A1C-4512-AA40-D5626627234B}" srcId="{64039272-3078-4494-848D-9CC4A81FB609}" destId="{3E10FB99-C409-4DD0-9490-FF26B5DA0387}" srcOrd="2" destOrd="0" parTransId="{B696D60F-E4F2-4439-9AEF-BA8C0D2A3D59}" sibTransId="{F13F6B6E-755F-4FD8-A20F-7F1EF9EDADB8}"/>
    <dgm:cxn modelId="{C7838D6D-95D3-446F-BDDD-D5F48F70D2AC}" type="presOf" srcId="{64039272-3078-4494-848D-9CC4A81FB609}" destId="{805E0797-3168-4C21-9A22-1231DC37069A}" srcOrd="0" destOrd="0" presId="urn:microsoft.com/office/officeart/2011/layout/RadialPictureList"/>
    <dgm:cxn modelId="{CE9C9983-58D6-43F1-B56B-A0ABB05A856A}" type="presOf" srcId="{0C1CBDA3-B4E6-43F7-BBCD-DD692012F0F2}" destId="{6579188E-3E49-4288-B6F9-2ACB3FE2D41C}" srcOrd="0" destOrd="0" presId="urn:microsoft.com/office/officeart/2011/layout/RadialPictureList"/>
    <dgm:cxn modelId="{714E619C-219A-46DC-B2F9-7F30C5FD9A67}" type="presOf" srcId="{3E10FB99-C409-4DD0-9490-FF26B5DA0387}" destId="{C8FC1C50-87A6-48D3-A1AC-2CA0AEE4A8F2}" srcOrd="0" destOrd="0" presId="urn:microsoft.com/office/officeart/2011/layout/RadialPictureList"/>
    <dgm:cxn modelId="{EFDD70B6-28E0-4DC9-AC7F-BCD5883B5085}" srcId="{45CF9AF2-BDEB-46EB-9260-D3E16BA08C45}" destId="{64039272-3078-4494-848D-9CC4A81FB609}" srcOrd="0" destOrd="0" parTransId="{E3730A1E-4041-45D1-B319-8EDABDB7A881}" sibTransId="{7C2E07EC-315C-455C-844B-9ED860BA8085}"/>
    <dgm:cxn modelId="{78A40A89-7FDB-4682-BC18-951AACFC1BC7}" type="presParOf" srcId="{200C8CA7-663B-4A93-8607-30681AC8CFFE}" destId="{805E0797-3168-4C21-9A22-1231DC37069A}" srcOrd="0" destOrd="0" presId="urn:microsoft.com/office/officeart/2011/layout/RadialPictureList"/>
    <dgm:cxn modelId="{BD17BCE3-ED10-437E-9E0C-6C3772CB7167}" type="presParOf" srcId="{200C8CA7-663B-4A93-8607-30681AC8CFFE}" destId="{90F5E2FB-D884-462A-BE80-ECA5344E194B}" srcOrd="1" destOrd="0" presId="urn:microsoft.com/office/officeart/2011/layout/RadialPictureList"/>
    <dgm:cxn modelId="{34D73CF6-597C-4AEE-9C06-73FCA2BC38A1}" type="presParOf" srcId="{200C8CA7-663B-4A93-8607-30681AC8CFFE}" destId="{D23029DE-9884-4DC5-AE33-FD4A25070021}" srcOrd="2" destOrd="0" presId="urn:microsoft.com/office/officeart/2011/layout/RadialPictureList"/>
    <dgm:cxn modelId="{2BCF7755-4B1B-4841-A48F-D67642733173}" type="presParOf" srcId="{200C8CA7-663B-4A93-8607-30681AC8CFFE}" destId="{6579188E-3E49-4288-B6F9-2ACB3FE2D41C}" srcOrd="3" destOrd="0" presId="urn:microsoft.com/office/officeart/2011/layout/RadialPictureList"/>
    <dgm:cxn modelId="{B9900679-E55D-4223-A6E2-EEB936449D0E}" type="presParOf" srcId="{200C8CA7-663B-4A93-8607-30681AC8CFFE}" destId="{246704C8-1CEA-4E42-804D-B145236A1E04}" srcOrd="4" destOrd="0" presId="urn:microsoft.com/office/officeart/2011/layout/RadialPictureList"/>
    <dgm:cxn modelId="{F05CEA06-0625-474D-B5E1-4D8DA28D237D}" type="presParOf" srcId="{246704C8-1CEA-4E42-804D-B145236A1E04}" destId="{78D27FB9-C24D-4051-AC1B-15A7894C455D}" srcOrd="0" destOrd="0" presId="urn:microsoft.com/office/officeart/2011/layout/RadialPictureList"/>
    <dgm:cxn modelId="{9738B9BD-A2C4-474B-8841-7B279F36574D}" type="presParOf" srcId="{200C8CA7-663B-4A93-8607-30681AC8CFFE}" destId="{E074EE5A-B87C-4500-953F-1215425CE326}" srcOrd="5" destOrd="0" presId="urn:microsoft.com/office/officeart/2011/layout/RadialPictureList"/>
    <dgm:cxn modelId="{374006A2-5671-41B2-B2D9-FF75674AFF20}" type="presParOf" srcId="{200C8CA7-663B-4A93-8607-30681AC8CFFE}" destId="{17CD5117-F9B5-4E5A-B18C-9751495F108E}" srcOrd="6" destOrd="0" presId="urn:microsoft.com/office/officeart/2011/layout/RadialPictureList"/>
    <dgm:cxn modelId="{721F1781-1329-4FFA-ABCB-039D6B82A507}" type="presParOf" srcId="{17CD5117-F9B5-4E5A-B18C-9751495F108E}" destId="{BFD5A235-CE17-4E88-8F0D-A738C871716E}" srcOrd="0" destOrd="0" presId="urn:microsoft.com/office/officeart/2011/layout/RadialPictureList"/>
    <dgm:cxn modelId="{8BC0C9A2-4666-465D-858E-3E8B381F91A9}" type="presParOf" srcId="{200C8CA7-663B-4A93-8607-30681AC8CFFE}" destId="{C8FC1C50-87A6-48D3-A1AC-2CA0AEE4A8F2}" srcOrd="7" destOrd="0" presId="urn:microsoft.com/office/officeart/2011/layout/RadialPicture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696AC8-89E0-4ACC-BE31-AE89A29C5AD1}">
      <dsp:nvSpPr>
        <dsp:cNvPr id="0" name=""/>
        <dsp:cNvSpPr/>
      </dsp:nvSpPr>
      <dsp:spPr>
        <a:xfrm>
          <a:off x="0" y="3822949"/>
          <a:ext cx="4611517" cy="50149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Creating alignments/writing to SAM file</a:t>
          </a:r>
          <a:endParaRPr lang="sr-Latn-RS" sz="1700" kern="1200" dirty="0"/>
        </a:p>
      </dsp:txBody>
      <dsp:txXfrm>
        <a:off x="0" y="3822949"/>
        <a:ext cx="4611517" cy="501491"/>
      </dsp:txXfrm>
    </dsp:sp>
    <dsp:sp modelId="{8D3A370B-3001-4573-8560-6E8F36AB2883}">
      <dsp:nvSpPr>
        <dsp:cNvPr id="0" name=""/>
        <dsp:cNvSpPr/>
      </dsp:nvSpPr>
      <dsp:spPr>
        <a:xfrm rot="10800000">
          <a:off x="0" y="3057132"/>
          <a:ext cx="4611517" cy="771294"/>
        </a:xfrm>
        <a:prstGeom prst="upArrowCallout">
          <a:avLst/>
        </a:prstGeom>
        <a:solidFill>
          <a:schemeClr val="accent2">
            <a:hueOff val="1476202"/>
            <a:satOff val="321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Writing paired reads to FASTQ file</a:t>
          </a:r>
          <a:endParaRPr lang="sr-Latn-RS" sz="1700" kern="1200" dirty="0"/>
        </a:p>
      </dsp:txBody>
      <dsp:txXfrm rot="10800000">
        <a:off x="0" y="3057132"/>
        <a:ext cx="4611517" cy="501164"/>
      </dsp:txXfrm>
    </dsp:sp>
    <dsp:sp modelId="{4F6E314F-44F8-486E-91F6-39A07AA9A7E1}">
      <dsp:nvSpPr>
        <dsp:cNvPr id="0" name=""/>
        <dsp:cNvSpPr/>
      </dsp:nvSpPr>
      <dsp:spPr>
        <a:xfrm rot="10800000">
          <a:off x="0" y="2293360"/>
          <a:ext cx="4611517" cy="771294"/>
        </a:xfrm>
        <a:prstGeom prst="upArrowCallout">
          <a:avLst/>
        </a:prstGeom>
        <a:solidFill>
          <a:schemeClr val="accent2">
            <a:hueOff val="2952403"/>
            <a:satOff val="6429"/>
            <a:lumOff val="-862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Adding sequencing errors</a:t>
          </a:r>
          <a:endParaRPr lang="sr-Latn-RS" sz="1700" kern="1200" dirty="0"/>
        </a:p>
      </dsp:txBody>
      <dsp:txXfrm rot="10800000">
        <a:off x="0" y="2293360"/>
        <a:ext cx="4611517" cy="501164"/>
      </dsp:txXfrm>
    </dsp:sp>
    <dsp:sp modelId="{7F137974-BCA4-43F5-8B79-BE70AC7336DB}">
      <dsp:nvSpPr>
        <dsp:cNvPr id="0" name=""/>
        <dsp:cNvSpPr/>
      </dsp:nvSpPr>
      <dsp:spPr>
        <a:xfrm rot="10800000">
          <a:off x="0" y="1529588"/>
          <a:ext cx="4611517" cy="771294"/>
        </a:xfrm>
        <a:prstGeom prst="upArrowCallout">
          <a:avLst/>
        </a:prstGeom>
        <a:solidFill>
          <a:schemeClr val="accent2">
            <a:hueOff val="4428605"/>
            <a:satOff val="9643"/>
            <a:lumOff val="-1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Paired-end reads creation</a:t>
          </a:r>
          <a:endParaRPr lang="sr-Latn-RS" sz="1700" kern="1200" dirty="0"/>
        </a:p>
      </dsp:txBody>
      <dsp:txXfrm rot="10800000">
        <a:off x="0" y="1529588"/>
        <a:ext cx="4611517" cy="501164"/>
      </dsp:txXfrm>
    </dsp:sp>
    <dsp:sp modelId="{4126DBEA-E964-4B03-96FE-E57B397ABC01}">
      <dsp:nvSpPr>
        <dsp:cNvPr id="0" name=""/>
        <dsp:cNvSpPr/>
      </dsp:nvSpPr>
      <dsp:spPr>
        <a:xfrm rot="10800000">
          <a:off x="0" y="765817"/>
          <a:ext cx="4611517" cy="771294"/>
        </a:xfrm>
        <a:prstGeom prst="upArrowCallout">
          <a:avLst/>
        </a:prstGeom>
        <a:solidFill>
          <a:schemeClr val="accent2">
            <a:hueOff val="5904806"/>
            <a:satOff val="12858"/>
            <a:lumOff val="-172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Genome sequence fragmentation</a:t>
          </a:r>
          <a:endParaRPr lang="sr-Latn-RS" sz="1700" kern="1200" dirty="0"/>
        </a:p>
      </dsp:txBody>
      <dsp:txXfrm rot="10800000">
        <a:off x="0" y="765817"/>
        <a:ext cx="4611517" cy="501164"/>
      </dsp:txXfrm>
    </dsp:sp>
    <dsp:sp modelId="{E397D03F-D2AB-4C87-828E-14E3F7266B27}">
      <dsp:nvSpPr>
        <dsp:cNvPr id="0" name=""/>
        <dsp:cNvSpPr/>
      </dsp:nvSpPr>
      <dsp:spPr>
        <a:xfrm rot="10800000">
          <a:off x="0" y="0"/>
          <a:ext cx="4611517" cy="771294"/>
        </a:xfrm>
        <a:prstGeom prst="upArrowCallout">
          <a:avLst/>
        </a:prstGeom>
        <a:solidFill>
          <a:schemeClr val="accent2">
            <a:hueOff val="7381008"/>
            <a:satOff val="16072"/>
            <a:lumOff val="-215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FASTA file parsing</a:t>
          </a:r>
          <a:endParaRPr lang="sr-Latn-RS" sz="1700" kern="1200" dirty="0"/>
        </a:p>
      </dsp:txBody>
      <dsp:txXfrm rot="10800000">
        <a:off x="0" y="0"/>
        <a:ext cx="4611517" cy="5011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DE0073-52EA-46B7-BEE3-EAE6976A957E}">
      <dsp:nvSpPr>
        <dsp:cNvPr id="0" name=""/>
        <dsp:cNvSpPr/>
      </dsp:nvSpPr>
      <dsp:spPr>
        <a:xfrm>
          <a:off x="1695178" y="1488515"/>
          <a:ext cx="1151394" cy="115139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Simulator  (sequencing mode)</a:t>
          </a:r>
          <a:endParaRPr lang="sr-Latn-RS" sz="1100" kern="1200" dirty="0"/>
        </a:p>
      </dsp:txBody>
      <dsp:txXfrm>
        <a:off x="1863796" y="1657133"/>
        <a:ext cx="814158" cy="814158"/>
      </dsp:txXfrm>
    </dsp:sp>
    <dsp:sp modelId="{2839CDCC-C4F4-4D09-A4E1-6F6AD041E7A7}">
      <dsp:nvSpPr>
        <dsp:cNvPr id="0" name=""/>
        <dsp:cNvSpPr/>
      </dsp:nvSpPr>
      <dsp:spPr>
        <a:xfrm rot="13242367">
          <a:off x="1207201" y="1303465"/>
          <a:ext cx="740999" cy="328147"/>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7688464-F296-4393-9D15-65D51B42D45A}">
      <dsp:nvSpPr>
        <dsp:cNvPr id="0" name=""/>
        <dsp:cNvSpPr/>
      </dsp:nvSpPr>
      <dsp:spPr>
        <a:xfrm>
          <a:off x="705215" y="937728"/>
          <a:ext cx="1069651" cy="479270"/>
        </a:xfrm>
        <a:prstGeom prst="roundRect">
          <a:avLst>
            <a:gd name="adj" fmla="val 10000"/>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355600">
            <a:lnSpc>
              <a:spcPct val="90000"/>
            </a:lnSpc>
            <a:spcBef>
              <a:spcPct val="0"/>
            </a:spcBef>
            <a:spcAft>
              <a:spcPct val="35000"/>
            </a:spcAft>
            <a:buNone/>
          </a:pPr>
          <a:r>
            <a:rPr lang="en-US" sz="800" kern="1200" dirty="0"/>
            <a:t>Insert size</a:t>
          </a:r>
        </a:p>
        <a:p>
          <a:pPr marL="0" lvl="0" indent="0" algn="ctr" defTabSz="355600">
            <a:lnSpc>
              <a:spcPct val="90000"/>
            </a:lnSpc>
            <a:spcBef>
              <a:spcPct val="0"/>
            </a:spcBef>
            <a:spcAft>
              <a:spcPct val="35000"/>
            </a:spcAft>
            <a:buNone/>
          </a:pPr>
          <a:r>
            <a:rPr lang="en-US" sz="800" kern="1200" dirty="0"/>
            <a:t>Read length </a:t>
          </a:r>
          <a:endParaRPr lang="sr-Latn-RS" sz="800" kern="1200" dirty="0"/>
        </a:p>
      </dsp:txBody>
      <dsp:txXfrm>
        <a:off x="719252" y="951765"/>
        <a:ext cx="1041577" cy="451196"/>
      </dsp:txXfrm>
    </dsp:sp>
    <dsp:sp modelId="{65F410AF-2A1A-4D3B-9AFB-FB99786DABCC}">
      <dsp:nvSpPr>
        <dsp:cNvPr id="0" name=""/>
        <dsp:cNvSpPr/>
      </dsp:nvSpPr>
      <dsp:spPr>
        <a:xfrm rot="10795675">
          <a:off x="812257" y="1902147"/>
          <a:ext cx="935505" cy="328147"/>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41D7264-24A5-4FC9-BC70-F57091C47C86}">
      <dsp:nvSpPr>
        <dsp:cNvPr id="0" name=""/>
        <dsp:cNvSpPr/>
      </dsp:nvSpPr>
      <dsp:spPr>
        <a:xfrm>
          <a:off x="154425" y="1865181"/>
          <a:ext cx="1101602" cy="402002"/>
        </a:xfrm>
        <a:prstGeom prst="roundRect">
          <a:avLst>
            <a:gd name="adj" fmla="val 10000"/>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355600">
            <a:lnSpc>
              <a:spcPct val="90000"/>
            </a:lnSpc>
            <a:spcBef>
              <a:spcPct val="0"/>
            </a:spcBef>
            <a:spcAft>
              <a:spcPct val="35000"/>
            </a:spcAft>
            <a:buNone/>
          </a:pPr>
          <a:r>
            <a:rPr lang="en-US" sz="800" kern="1200" dirty="0"/>
            <a:t>Reference genome(FASTA)</a:t>
          </a:r>
          <a:endParaRPr lang="sr-Latn-RS" sz="800" kern="1200" dirty="0"/>
        </a:p>
      </dsp:txBody>
      <dsp:txXfrm>
        <a:off x="166199" y="1876955"/>
        <a:ext cx="1078054" cy="378454"/>
      </dsp:txXfrm>
    </dsp:sp>
    <dsp:sp modelId="{3C30294D-0146-4482-A659-43F426F72120}">
      <dsp:nvSpPr>
        <dsp:cNvPr id="0" name=""/>
        <dsp:cNvSpPr/>
      </dsp:nvSpPr>
      <dsp:spPr>
        <a:xfrm rot="16257702">
          <a:off x="1812925" y="835663"/>
          <a:ext cx="1008783" cy="328147"/>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494E55E-A6AC-4958-AABC-42505E540526}">
      <dsp:nvSpPr>
        <dsp:cNvPr id="0" name=""/>
        <dsp:cNvSpPr/>
      </dsp:nvSpPr>
      <dsp:spPr>
        <a:xfrm>
          <a:off x="1794934" y="228375"/>
          <a:ext cx="1007040" cy="385752"/>
        </a:xfrm>
        <a:prstGeom prst="roundRect">
          <a:avLst>
            <a:gd name="adj" fmla="val 10000"/>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355600">
            <a:lnSpc>
              <a:spcPct val="90000"/>
            </a:lnSpc>
            <a:spcBef>
              <a:spcPct val="0"/>
            </a:spcBef>
            <a:spcAft>
              <a:spcPct val="35000"/>
            </a:spcAft>
            <a:buNone/>
          </a:pPr>
          <a:r>
            <a:rPr lang="en-US" sz="800" kern="1200" dirty="0"/>
            <a:t>Coverage</a:t>
          </a:r>
        </a:p>
        <a:p>
          <a:pPr marL="0" lvl="0" indent="0" algn="ctr" defTabSz="355600">
            <a:lnSpc>
              <a:spcPct val="90000"/>
            </a:lnSpc>
            <a:spcBef>
              <a:spcPct val="0"/>
            </a:spcBef>
            <a:spcAft>
              <a:spcPct val="35000"/>
            </a:spcAft>
            <a:buNone/>
          </a:pPr>
          <a:r>
            <a:rPr lang="en-US" sz="800" kern="1200" dirty="0"/>
            <a:t>Average quality </a:t>
          </a:r>
          <a:endParaRPr lang="sr-Latn-RS" sz="800" kern="1200" dirty="0"/>
        </a:p>
      </dsp:txBody>
      <dsp:txXfrm>
        <a:off x="1806232" y="239673"/>
        <a:ext cx="984444" cy="363156"/>
      </dsp:txXfrm>
    </dsp:sp>
    <dsp:sp modelId="{C3984F64-5281-4EDD-AD1B-DCB90E76C7B1}">
      <dsp:nvSpPr>
        <dsp:cNvPr id="0" name=""/>
        <dsp:cNvSpPr/>
      </dsp:nvSpPr>
      <dsp:spPr>
        <a:xfrm rot="18904048">
          <a:off x="2552416" y="1176860"/>
          <a:ext cx="1047901" cy="328147"/>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4B6B4E4-64F3-4DAC-88CD-2B35122811E6}">
      <dsp:nvSpPr>
        <dsp:cNvPr id="0" name=""/>
        <dsp:cNvSpPr/>
      </dsp:nvSpPr>
      <dsp:spPr>
        <a:xfrm>
          <a:off x="2930172" y="604656"/>
          <a:ext cx="1066577" cy="539553"/>
        </a:xfrm>
        <a:prstGeom prst="roundRect">
          <a:avLst>
            <a:gd name="adj" fmla="val 10000"/>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355600">
            <a:lnSpc>
              <a:spcPct val="90000"/>
            </a:lnSpc>
            <a:spcBef>
              <a:spcPct val="0"/>
            </a:spcBef>
            <a:spcAft>
              <a:spcPct val="35000"/>
            </a:spcAft>
            <a:buNone/>
          </a:pPr>
          <a:r>
            <a:rPr lang="en-US" sz="800" kern="1200" dirty="0"/>
            <a:t>SNV rate</a:t>
          </a:r>
        </a:p>
        <a:p>
          <a:pPr marL="0" lvl="0" indent="0" algn="ctr" defTabSz="355600">
            <a:lnSpc>
              <a:spcPct val="90000"/>
            </a:lnSpc>
            <a:spcBef>
              <a:spcPct val="0"/>
            </a:spcBef>
            <a:spcAft>
              <a:spcPct val="35000"/>
            </a:spcAft>
            <a:buNone/>
          </a:pPr>
          <a:r>
            <a:rPr lang="en-US" sz="800" kern="1200" dirty="0"/>
            <a:t>Insertion rate</a:t>
          </a:r>
        </a:p>
        <a:p>
          <a:pPr marL="0" lvl="0" indent="0" algn="ctr" defTabSz="355600">
            <a:lnSpc>
              <a:spcPct val="90000"/>
            </a:lnSpc>
            <a:spcBef>
              <a:spcPct val="0"/>
            </a:spcBef>
            <a:spcAft>
              <a:spcPct val="35000"/>
            </a:spcAft>
            <a:buNone/>
          </a:pPr>
          <a:r>
            <a:rPr lang="en-US" sz="800" kern="1200" dirty="0"/>
            <a:t>Deletion rate</a:t>
          </a:r>
        </a:p>
      </dsp:txBody>
      <dsp:txXfrm>
        <a:off x="2945975" y="620459"/>
        <a:ext cx="1034971" cy="507947"/>
      </dsp:txXfrm>
    </dsp:sp>
    <dsp:sp modelId="{56EBFB1D-9D4E-486E-A91E-7E09744E4D36}">
      <dsp:nvSpPr>
        <dsp:cNvPr id="0" name=""/>
        <dsp:cNvSpPr/>
      </dsp:nvSpPr>
      <dsp:spPr>
        <a:xfrm rot="43077">
          <a:off x="2806091" y="1902577"/>
          <a:ext cx="1084581" cy="328147"/>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F06AE96-0B60-4E10-B2C4-D23551AC0EE9}">
      <dsp:nvSpPr>
        <dsp:cNvPr id="0" name=""/>
        <dsp:cNvSpPr/>
      </dsp:nvSpPr>
      <dsp:spPr>
        <a:xfrm>
          <a:off x="3522322" y="1864951"/>
          <a:ext cx="943642" cy="441712"/>
        </a:xfrm>
        <a:prstGeom prst="roundRect">
          <a:avLst>
            <a:gd name="adj" fmla="val 10000"/>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355600">
            <a:lnSpc>
              <a:spcPct val="90000"/>
            </a:lnSpc>
            <a:spcBef>
              <a:spcPct val="0"/>
            </a:spcBef>
            <a:spcAft>
              <a:spcPct val="35000"/>
            </a:spcAft>
            <a:buNone/>
          </a:pPr>
          <a:r>
            <a:rPr lang="en-US" sz="800" kern="1200" dirty="0"/>
            <a:t>Out SAM directory</a:t>
          </a:r>
        </a:p>
        <a:p>
          <a:pPr marL="0" lvl="0" indent="0" algn="ctr" defTabSz="355600">
            <a:lnSpc>
              <a:spcPct val="90000"/>
            </a:lnSpc>
            <a:spcBef>
              <a:spcPct val="0"/>
            </a:spcBef>
            <a:spcAft>
              <a:spcPct val="35000"/>
            </a:spcAft>
            <a:buNone/>
          </a:pPr>
          <a:r>
            <a:rPr lang="en-US" sz="800" kern="1200" dirty="0"/>
            <a:t>Out FASTQ directory</a:t>
          </a:r>
          <a:endParaRPr lang="sr-Latn-RS" sz="800" kern="1200" dirty="0"/>
        </a:p>
      </dsp:txBody>
      <dsp:txXfrm>
        <a:off x="3535259" y="1877888"/>
        <a:ext cx="917768" cy="4158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5E0797-3168-4C21-9A22-1231DC37069A}">
      <dsp:nvSpPr>
        <dsp:cNvPr id="0" name=""/>
        <dsp:cNvSpPr/>
      </dsp:nvSpPr>
      <dsp:spPr>
        <a:xfrm>
          <a:off x="1383327" y="1558585"/>
          <a:ext cx="2803077" cy="280321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dirty="0"/>
            <a:t>Test genomes</a:t>
          </a:r>
          <a:endParaRPr lang="sr-Latn-RS" sz="3400" kern="1200" dirty="0"/>
        </a:p>
      </dsp:txBody>
      <dsp:txXfrm>
        <a:off x="1793828" y="1969106"/>
        <a:ext cx="1982075" cy="1982173"/>
      </dsp:txXfrm>
    </dsp:sp>
    <dsp:sp modelId="{90F5E2FB-D884-462A-BE80-ECA5344E194B}">
      <dsp:nvSpPr>
        <dsp:cNvPr id="0" name=""/>
        <dsp:cNvSpPr/>
      </dsp:nvSpPr>
      <dsp:spPr>
        <a:xfrm>
          <a:off x="-62179" y="0"/>
          <a:ext cx="5650540" cy="5890346"/>
        </a:xfrm>
        <a:prstGeom prst="blockArc">
          <a:avLst>
            <a:gd name="adj1" fmla="val 17527788"/>
            <a:gd name="adj2" fmla="val 4119114"/>
            <a:gd name="adj3" fmla="val 575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3029DE-9884-4DC5-AE33-FD4A25070021}">
      <dsp:nvSpPr>
        <dsp:cNvPr id="0" name=""/>
        <dsp:cNvSpPr/>
      </dsp:nvSpPr>
      <dsp:spPr>
        <a:xfrm>
          <a:off x="4098468" y="496556"/>
          <a:ext cx="1501618" cy="150203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4000" r="-2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579188E-3E49-4288-B6F9-2ACB3FE2D41C}">
      <dsp:nvSpPr>
        <dsp:cNvPr id="0" name=""/>
        <dsp:cNvSpPr/>
      </dsp:nvSpPr>
      <dsp:spPr>
        <a:xfrm>
          <a:off x="5794625" y="486776"/>
          <a:ext cx="2778749" cy="1453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l" defTabSz="800100">
            <a:lnSpc>
              <a:spcPct val="90000"/>
            </a:lnSpc>
            <a:spcBef>
              <a:spcPct val="0"/>
            </a:spcBef>
            <a:spcAft>
              <a:spcPct val="10000"/>
            </a:spcAft>
            <a:buNone/>
          </a:pPr>
          <a:r>
            <a:rPr lang="en-US" sz="1800" i="1" kern="1200" dirty="0"/>
            <a:t>Human herpesvirus</a:t>
          </a:r>
        </a:p>
        <a:p>
          <a:pPr marL="0" lvl="0" indent="0" algn="l" defTabSz="800100">
            <a:lnSpc>
              <a:spcPct val="90000"/>
            </a:lnSpc>
            <a:spcBef>
              <a:spcPct val="0"/>
            </a:spcBef>
            <a:spcAft>
              <a:spcPct val="10000"/>
            </a:spcAft>
            <a:buNone/>
          </a:pPr>
          <a:r>
            <a:rPr lang="en-US" sz="1800" i="1" kern="1200" dirty="0"/>
            <a:t>151 KB</a:t>
          </a:r>
          <a:endParaRPr lang="sr-Latn-RS" sz="1800" i="1" kern="1200" dirty="0"/>
        </a:p>
      </dsp:txBody>
      <dsp:txXfrm>
        <a:off x="5794625" y="486776"/>
        <a:ext cx="2778749" cy="1453737"/>
      </dsp:txXfrm>
    </dsp:sp>
    <dsp:sp modelId="{78D27FB9-C24D-4051-AC1B-15A7894C455D}">
      <dsp:nvSpPr>
        <dsp:cNvPr id="0" name=""/>
        <dsp:cNvSpPr/>
      </dsp:nvSpPr>
      <dsp:spPr>
        <a:xfrm>
          <a:off x="4678848" y="2205345"/>
          <a:ext cx="1501618" cy="1502038"/>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74EE5A-B87C-4500-953F-1215425CE326}">
      <dsp:nvSpPr>
        <dsp:cNvPr id="0" name=""/>
        <dsp:cNvSpPr/>
      </dsp:nvSpPr>
      <dsp:spPr>
        <a:xfrm>
          <a:off x="5911518" y="2231827"/>
          <a:ext cx="2792417" cy="1453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l" defTabSz="800100">
            <a:lnSpc>
              <a:spcPct val="90000"/>
            </a:lnSpc>
            <a:spcBef>
              <a:spcPct val="0"/>
            </a:spcBef>
            <a:spcAft>
              <a:spcPct val="10000"/>
            </a:spcAft>
            <a:buNone/>
          </a:pPr>
          <a:r>
            <a:rPr lang="en-US" sz="1800" i="1" kern="1200" dirty="0"/>
            <a:t>     Clostridium tetani</a:t>
          </a:r>
        </a:p>
        <a:p>
          <a:pPr marL="0" lvl="0" indent="0" algn="l" defTabSz="800100">
            <a:lnSpc>
              <a:spcPct val="90000"/>
            </a:lnSpc>
            <a:spcBef>
              <a:spcPct val="0"/>
            </a:spcBef>
            <a:spcAft>
              <a:spcPct val="10000"/>
            </a:spcAft>
            <a:buNone/>
          </a:pPr>
          <a:r>
            <a:rPr lang="en-US" sz="1800" i="1" kern="1200" dirty="0"/>
            <a:t>     2.79 MB</a:t>
          </a:r>
          <a:endParaRPr lang="sr-Latn-RS" sz="1800" i="1" kern="1200" dirty="0"/>
        </a:p>
      </dsp:txBody>
      <dsp:txXfrm>
        <a:off x="5911518" y="2231827"/>
        <a:ext cx="2792417" cy="1453737"/>
      </dsp:txXfrm>
    </dsp:sp>
    <dsp:sp modelId="{BFD5A235-CE17-4E88-8F0D-A738C871716E}">
      <dsp:nvSpPr>
        <dsp:cNvPr id="0" name=""/>
        <dsp:cNvSpPr/>
      </dsp:nvSpPr>
      <dsp:spPr>
        <a:xfrm>
          <a:off x="4098468" y="3938285"/>
          <a:ext cx="1501618" cy="1502038"/>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000" r="-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8FC1C50-87A6-48D3-A1AC-2CA0AEE4A8F2}">
      <dsp:nvSpPr>
        <dsp:cNvPr id="0" name=""/>
        <dsp:cNvSpPr/>
      </dsp:nvSpPr>
      <dsp:spPr>
        <a:xfrm>
          <a:off x="5684820" y="3955046"/>
          <a:ext cx="2778749" cy="1453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l" defTabSz="800100">
            <a:lnSpc>
              <a:spcPct val="90000"/>
            </a:lnSpc>
            <a:spcBef>
              <a:spcPct val="0"/>
            </a:spcBef>
            <a:spcAft>
              <a:spcPct val="10000"/>
            </a:spcAft>
            <a:buNone/>
          </a:pPr>
          <a:r>
            <a:rPr lang="en-US" sz="1800" i="1" kern="1200" dirty="0"/>
            <a:t>Mycobacterium tuberculosis</a:t>
          </a:r>
        </a:p>
        <a:p>
          <a:pPr marL="0" lvl="0" indent="0" algn="l" defTabSz="800100">
            <a:lnSpc>
              <a:spcPct val="90000"/>
            </a:lnSpc>
            <a:spcBef>
              <a:spcPct val="0"/>
            </a:spcBef>
            <a:spcAft>
              <a:spcPct val="10000"/>
            </a:spcAft>
            <a:buNone/>
          </a:pPr>
          <a:r>
            <a:rPr lang="en-US" sz="1800" i="1" kern="1200" dirty="0"/>
            <a:t>4.25 MB</a:t>
          </a:r>
          <a:endParaRPr lang="sr-Latn-RS" sz="1800" i="1" kern="1200" dirty="0"/>
        </a:p>
      </dsp:txBody>
      <dsp:txXfrm>
        <a:off x="5684820" y="3955046"/>
        <a:ext cx="2778749" cy="1453737"/>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5/22/2022</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5/22/2022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Čuvar mesta za sliku na slajdu 1"/>
          <p:cNvSpPr>
            <a:spLocks noGrp="1" noRot="1" noChangeAspect="1"/>
          </p:cNvSpPr>
          <p:nvPr>
            <p:ph type="sldImg"/>
          </p:nvPr>
        </p:nvSpPr>
        <p:spPr/>
      </p:sp>
      <p:sp>
        <p:nvSpPr>
          <p:cNvPr id="3" name="Čuvar mesta za napomene 2"/>
          <p:cNvSpPr>
            <a:spLocks noGrp="1"/>
          </p:cNvSpPr>
          <p:nvPr>
            <p:ph type="body" idx="1"/>
          </p:nvPr>
        </p:nvSpPr>
        <p:spPr/>
        <p:txBody>
          <a:bodyPr/>
          <a:lstStyle/>
          <a:p>
            <a:endParaRPr lang="sr-Latn-RS" dirty="0"/>
          </a:p>
        </p:txBody>
      </p:sp>
      <p:sp>
        <p:nvSpPr>
          <p:cNvPr id="4" name="Čuvar mesta za broj slajda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40913604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3.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4.svg"/><Relationship Id="rId12"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image" Target="../media/image2.svg"/><Relationship Id="rId5" Type="http://schemas.openxmlformats.org/officeDocument/2006/relationships/image" Target="../media/image13.svg"/><Relationship Id="rId10" Type="http://schemas.openxmlformats.org/officeDocument/2006/relationships/image" Target="../media/image1.png"/><Relationship Id="rId4" Type="http://schemas.openxmlformats.org/officeDocument/2006/relationships/image" Target="../media/image12.png"/><Relationship Id="rId9" Type="http://schemas.openxmlformats.org/officeDocument/2006/relationships/image" Target="../media/image17.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84664" y="1122363"/>
            <a:ext cx="5486400" cy="2387600"/>
          </a:xfrm>
        </p:spPr>
        <p:txBody>
          <a:bodyPr anchor="b"/>
          <a:lstStyle>
            <a:lvl1pPr algn="l">
              <a:defRPr sz="60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6080759" y="3602038"/>
            <a:ext cx="5486400" cy="1655762"/>
          </a:xfrm>
        </p:spPr>
        <p:txBody>
          <a:bodyPr>
            <a:normAutofit/>
          </a:bodyPr>
          <a:lstStyle>
            <a:lvl1pPr marL="0" indent="0" algn="l">
              <a:lnSpc>
                <a:spcPts val="28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a:xfrm>
            <a:off x="8727198" y="6355080"/>
            <a:ext cx="2286000" cy="365125"/>
          </a:xfrm>
        </p:spPr>
        <p:txBody>
          <a:bodyPr/>
          <a:lstStyle>
            <a:lvl1pPr>
              <a:defRPr>
                <a:solidFill>
                  <a:schemeClr val="bg1"/>
                </a:solidFill>
              </a:defRPr>
            </a:lvl1pPr>
          </a:lstStyle>
          <a:p>
            <a:r>
              <a:rPr lang="en-US" dirty="0"/>
              <a:t>Pitch deck title</a:t>
            </a:r>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a:xfrm>
            <a:off x="7508027" y="6353175"/>
            <a:ext cx="1097280" cy="365125"/>
          </a:xfrm>
        </p:spPr>
        <p:txBody>
          <a:bodyPr/>
          <a:lstStyle>
            <a:lvl1pPr>
              <a:defRPr>
                <a:solidFill>
                  <a:schemeClr val="bg1"/>
                </a:solidFill>
              </a:defRPr>
            </a:lvl1pPr>
          </a:lstStyle>
          <a:p>
            <a:r>
              <a:rPr lang="en-US" dirty="0"/>
              <a:t>20XX</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p15:clr>
            <a:srgbClr val="FBAE40"/>
          </p15:clr>
        </p15:guide>
        <p15:guide id="2" orient="horz" pos="2160">
          <p15:clr>
            <a:srgbClr val="FBAE40"/>
          </p15:clr>
        </p15:guide>
        <p15:guide id="3" orient="horz" pos="3240">
          <p15:clr>
            <a:srgbClr val="FBAE40"/>
          </p15:clr>
        </p15:guide>
        <p15:guide id="4" orient="horz" pos="2260">
          <p15:clr>
            <a:srgbClr val="FBAE40"/>
          </p15:clr>
        </p15:guide>
        <p15:guide id="5" pos="729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10182226" cy="1325880"/>
          </a:xfrm>
        </p:spPr>
        <p:txBody>
          <a:bodyPr anchor="t" anchorCtr="0"/>
          <a:lstStyle>
            <a:lvl1pPr>
              <a:defRPr cap="all" baseline="0">
                <a:solidFill>
                  <a:schemeClr val="tx2"/>
                </a:solidFill>
              </a:defRPr>
            </a:lvl1pPr>
          </a:lstStyle>
          <a:p>
            <a:r>
              <a:rPr lang="en-US" dirty="0"/>
              <a:t>CLICK TO ADD TITLE</a:t>
            </a:r>
          </a:p>
        </p:txBody>
      </p:sp>
      <p:sp>
        <p:nvSpPr>
          <p:cNvPr id="9" name="Text Placeholder 8">
            <a:extLst>
              <a:ext uri="{FF2B5EF4-FFF2-40B4-BE49-F238E27FC236}">
                <a16:creationId xmlns:a16="http://schemas.microsoft.com/office/drawing/2014/main" id="{E2785225-FC1B-45E9-82D0-A13EF8F061A6}"/>
              </a:ext>
            </a:extLst>
          </p:cNvPr>
          <p:cNvSpPr>
            <a:spLocks noGrp="1"/>
          </p:cNvSpPr>
          <p:nvPr>
            <p:ph type="body" sz="quarter" idx="21" hasCustomPrompt="1"/>
          </p:nvPr>
        </p:nvSpPr>
        <p:spPr>
          <a:xfrm>
            <a:off x="1380744" y="2203704"/>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30" name="Text Placeholder 8">
            <a:extLst>
              <a:ext uri="{FF2B5EF4-FFF2-40B4-BE49-F238E27FC236}">
                <a16:creationId xmlns:a16="http://schemas.microsoft.com/office/drawing/2014/main" id="{70F3FFA0-BD69-4D83-ABB7-496D4AF91AD5}"/>
              </a:ext>
            </a:extLst>
          </p:cNvPr>
          <p:cNvSpPr>
            <a:spLocks noGrp="1"/>
          </p:cNvSpPr>
          <p:nvPr>
            <p:ph type="body" sz="quarter" idx="22" hasCustomPrompt="1"/>
          </p:nvPr>
        </p:nvSpPr>
        <p:spPr>
          <a:xfrm>
            <a:off x="1325880" y="3465576"/>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32" name="Text Placeholder 8">
            <a:extLst>
              <a:ext uri="{FF2B5EF4-FFF2-40B4-BE49-F238E27FC236}">
                <a16:creationId xmlns:a16="http://schemas.microsoft.com/office/drawing/2014/main" id="{49AF8CA2-03BC-4B43-978A-2B68EABFDC47}"/>
              </a:ext>
            </a:extLst>
          </p:cNvPr>
          <p:cNvSpPr>
            <a:spLocks noGrp="1"/>
          </p:cNvSpPr>
          <p:nvPr>
            <p:ph type="body" sz="quarter" idx="23" hasCustomPrompt="1"/>
          </p:nvPr>
        </p:nvSpPr>
        <p:spPr>
          <a:xfrm>
            <a:off x="1325880" y="4745736"/>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dirty="0"/>
              <a:t>20XX</a:t>
            </a:r>
          </a:p>
        </p:txBody>
      </p:sp>
      <p:sp>
        <p:nvSpPr>
          <p:cNvPr id="15" name="Text Placeholder 14">
            <a:extLst>
              <a:ext uri="{FF2B5EF4-FFF2-40B4-BE49-F238E27FC236}">
                <a16:creationId xmlns:a16="http://schemas.microsoft.com/office/drawing/2014/main" id="{96833738-63D7-4DAA-92B0-C4286C4F8361}"/>
              </a:ext>
            </a:extLst>
          </p:cNvPr>
          <p:cNvSpPr>
            <a:spLocks noGrp="1"/>
          </p:cNvSpPr>
          <p:nvPr>
            <p:ph type="body" sz="quarter" idx="24"/>
          </p:nvPr>
        </p:nvSpPr>
        <p:spPr>
          <a:xfrm>
            <a:off x="4489704" y="2624328"/>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dirty="0"/>
              <a:t>Click to edit Master text styles</a:t>
            </a:r>
          </a:p>
        </p:txBody>
      </p:sp>
      <p:sp>
        <p:nvSpPr>
          <p:cNvPr id="36" name="Text Placeholder 14">
            <a:extLst>
              <a:ext uri="{FF2B5EF4-FFF2-40B4-BE49-F238E27FC236}">
                <a16:creationId xmlns:a16="http://schemas.microsoft.com/office/drawing/2014/main" id="{EAF6FAB7-3D8F-43EF-801E-D9E6948A8409}"/>
              </a:ext>
            </a:extLst>
          </p:cNvPr>
          <p:cNvSpPr>
            <a:spLocks noGrp="1"/>
          </p:cNvSpPr>
          <p:nvPr>
            <p:ph type="body" sz="quarter" idx="26"/>
          </p:nvPr>
        </p:nvSpPr>
        <p:spPr>
          <a:xfrm>
            <a:off x="4489704" y="3904488"/>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dirty="0"/>
              <a:t>Click to edit Master text styles</a:t>
            </a:r>
          </a:p>
        </p:txBody>
      </p:sp>
      <p:sp>
        <p:nvSpPr>
          <p:cNvPr id="38" name="Text Placeholder 14">
            <a:extLst>
              <a:ext uri="{FF2B5EF4-FFF2-40B4-BE49-F238E27FC236}">
                <a16:creationId xmlns:a16="http://schemas.microsoft.com/office/drawing/2014/main" id="{13A498D1-E978-4C02-8712-EA7A16D153FE}"/>
              </a:ext>
            </a:extLst>
          </p:cNvPr>
          <p:cNvSpPr>
            <a:spLocks noGrp="1"/>
          </p:cNvSpPr>
          <p:nvPr>
            <p:ph type="body" sz="quarter" idx="28"/>
          </p:nvPr>
        </p:nvSpPr>
        <p:spPr>
          <a:xfrm>
            <a:off x="4489704" y="5157216"/>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dirty="0"/>
              <a:t>Click to edit Master text styles</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cxnSp>
        <p:nvCxnSpPr>
          <p:cNvPr id="3" name="Straight Connector 2">
            <a:extLst>
              <a:ext uri="{FF2B5EF4-FFF2-40B4-BE49-F238E27FC236}">
                <a16:creationId xmlns:a16="http://schemas.microsoft.com/office/drawing/2014/main" id="{AF8E4D1E-5580-4429-B822-B0ACA17BF2DE}"/>
              </a:ext>
              <a:ext uri="{C183D7F6-B498-43B3-948B-1728B52AA6E4}">
                <adec:decorative xmlns:adec="http://schemas.microsoft.com/office/drawing/2017/decorative" val="1"/>
              </a:ext>
            </a:extLst>
          </p:cNvPr>
          <p:cNvCxnSpPr>
            <a:cxnSpLocks/>
          </p:cNvCxnSpPr>
          <p:nvPr userDrawn="1"/>
        </p:nvCxnSpPr>
        <p:spPr>
          <a:xfrm>
            <a:off x="1704025" y="2853257"/>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628EFE5A-E7ED-42E0-B4F7-CD6FB9AC0BE3}"/>
              </a:ext>
              <a:ext uri="{C183D7F6-B498-43B3-948B-1728B52AA6E4}">
                <adec:decorative xmlns:adec="http://schemas.microsoft.com/office/drawing/2017/decorative" val="1"/>
              </a:ext>
            </a:extLst>
          </p:cNvPr>
          <p:cNvSpPr/>
          <p:nvPr userDrawn="1"/>
        </p:nvSpPr>
        <p:spPr>
          <a:xfrm>
            <a:off x="3982733" y="2744646"/>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A99E5560-6CE0-4494-96B0-E58711D435AA}"/>
              </a:ext>
              <a:ext uri="{C183D7F6-B498-43B3-948B-1728B52AA6E4}">
                <adec:decorative xmlns:adec="http://schemas.microsoft.com/office/drawing/2017/decorative" val="1"/>
              </a:ext>
            </a:extLst>
          </p:cNvPr>
          <p:cNvGrpSpPr/>
          <p:nvPr userDrawn="1"/>
        </p:nvGrpSpPr>
        <p:grpSpPr>
          <a:xfrm>
            <a:off x="1717361" y="4002156"/>
            <a:ext cx="2495929" cy="1480420"/>
            <a:chOff x="1717361" y="4002156"/>
            <a:chExt cx="2495929" cy="1480420"/>
          </a:xfrm>
        </p:grpSpPr>
        <p:cxnSp>
          <p:nvCxnSpPr>
            <p:cNvPr id="5" name="Straight Connector 4">
              <a:extLst>
                <a:ext uri="{FF2B5EF4-FFF2-40B4-BE49-F238E27FC236}">
                  <a16:creationId xmlns:a16="http://schemas.microsoft.com/office/drawing/2014/main" id="{F242903C-0FC5-4F7E-A59A-1B57A8012CD8}"/>
                </a:ext>
              </a:extLst>
            </p:cNvPr>
            <p:cNvCxnSpPr>
              <a:cxnSpLocks/>
            </p:cNvCxnSpPr>
            <p:nvPr userDrawn="1"/>
          </p:nvCxnSpPr>
          <p:spPr>
            <a:xfrm>
              <a:off x="1717361" y="4110767"/>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502427F1-9BD1-40C4-8447-54CA2F762B28}"/>
                </a:ext>
              </a:extLst>
            </p:cNvPr>
            <p:cNvSpPr/>
            <p:nvPr userDrawn="1"/>
          </p:nvSpPr>
          <p:spPr>
            <a:xfrm>
              <a:off x="3996069" y="4002156"/>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9D896F91-3D1D-4BF4-B726-B6B1034E68C1}"/>
                </a:ext>
              </a:extLst>
            </p:cNvPr>
            <p:cNvCxnSpPr>
              <a:cxnSpLocks/>
            </p:cNvCxnSpPr>
            <p:nvPr userDrawn="1"/>
          </p:nvCxnSpPr>
          <p:spPr>
            <a:xfrm>
              <a:off x="1717361" y="5373966"/>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72AAC415-7A20-4A4D-80B1-B4AD3D514249}"/>
                </a:ext>
              </a:extLst>
            </p:cNvPr>
            <p:cNvSpPr/>
            <p:nvPr userDrawn="1"/>
          </p:nvSpPr>
          <p:spPr>
            <a:xfrm>
              <a:off x="3996069" y="5265355"/>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dirty="0"/>
              <a:t>Pitch deck title</a:t>
            </a:r>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914400" y="896112"/>
            <a:ext cx="9124951" cy="1362456"/>
          </a:xfrm>
        </p:spPr>
        <p:txBody>
          <a:bodyPr anchor="t" anchorCtr="0"/>
          <a:lstStyle>
            <a:lvl1pPr>
              <a:defRPr cap="all" baseline="0">
                <a:solidFill>
                  <a:schemeClr val="accent1"/>
                </a:solidFill>
              </a:defRPr>
            </a:lvl1pPr>
          </a:lstStyle>
          <a:p>
            <a:r>
              <a:rPr lang="en-US" dirty="0"/>
              <a:t>CLICK TO ADD TITLE</a:t>
            </a:r>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914400" y="2354580"/>
            <a:ext cx="4297679" cy="455295"/>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914400"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5864487" y="2352675"/>
            <a:ext cx="4297680" cy="457200"/>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5863344"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88813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etition char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a:xfrm>
            <a:off x="914400" y="896112"/>
            <a:ext cx="10515600" cy="1325563"/>
          </a:xfrm>
        </p:spPr>
        <p:txBody>
          <a:bodyPr anchor="t" anchorCtr="0"/>
          <a:lstStyle>
            <a:lvl1pPr>
              <a:defRPr cap="all" baseline="0">
                <a:solidFill>
                  <a:schemeClr val="accent1"/>
                </a:solidFill>
              </a:defRPr>
            </a:lvl1pPr>
          </a:lstStyle>
          <a:p>
            <a:r>
              <a:rPr lang="en-US" dirty="0"/>
              <a:t>CLICK TO ADD TITLE</a:t>
            </a:r>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271896" y="2355182"/>
            <a:ext cx="1980000" cy="365760"/>
          </a:xfrm>
        </p:spPr>
        <p:txBody>
          <a:bodyPr>
            <a:noAutofit/>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1070771" y="3383280"/>
            <a:ext cx="1980000" cy="365760"/>
          </a:xfrm>
        </p:spPr>
        <p:txBody>
          <a:bodyPr>
            <a:noAutofit/>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171870" y="3383280"/>
            <a:ext cx="1980000" cy="365760"/>
          </a:xfrm>
        </p:spPr>
        <p:txBody>
          <a:bodyPr>
            <a:noAutofit/>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264750" y="4933275"/>
            <a:ext cx="1980000" cy="365760"/>
          </a:xfrm>
        </p:spPr>
        <p:txBody>
          <a:bodyPr>
            <a:noAutofit/>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pic>
        <p:nvPicPr>
          <p:cNvPr id="5" name="Graphic 4">
            <a:extLst>
              <a:ext uri="{FF2B5EF4-FFF2-40B4-BE49-F238E27FC236}">
                <a16:creationId xmlns:a16="http://schemas.microsoft.com/office/drawing/2014/main" id="{6FBF4C06-0880-4F64-AC8F-328C5513CDB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1177016" y="0"/>
            <a:ext cx="1014984" cy="1014984"/>
          </a:xfrm>
          <a:prstGeom prst="rect">
            <a:avLst/>
          </a:prstGeom>
        </p:spPr>
      </p:pic>
      <p:cxnSp>
        <p:nvCxnSpPr>
          <p:cNvPr id="6" name="Straight Connector 5">
            <a:extLst>
              <a:ext uri="{FF2B5EF4-FFF2-40B4-BE49-F238E27FC236}">
                <a16:creationId xmlns:a16="http://schemas.microsoft.com/office/drawing/2014/main" id="{7056531B-7079-455E-BCF7-DB094C331221}"/>
              </a:ext>
              <a:ext uri="{C183D7F6-B498-43B3-948B-1728B52AA6E4}">
                <adec:decorative xmlns:adec="http://schemas.microsoft.com/office/drawing/2017/decorative" val="1"/>
              </a:ext>
            </a:extLst>
          </p:cNvPr>
          <p:cNvCxnSpPr>
            <a:cxnSpLocks/>
          </p:cNvCxnSpPr>
          <p:nvPr userDrawn="1"/>
        </p:nvCxnSpPr>
        <p:spPr>
          <a:xfrm>
            <a:off x="1066800" y="3771900"/>
            <a:ext cx="10058400" cy="0"/>
          </a:xfrm>
          <a:prstGeom prst="line">
            <a:avLst/>
          </a:prstGeom>
          <a:ln w="38100" cap="sq">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61F2D70-0FC3-41BD-9F38-7F41F01349A9}"/>
              </a:ext>
              <a:ext uri="{C183D7F6-B498-43B3-948B-1728B52AA6E4}">
                <adec:decorative xmlns:adec="http://schemas.microsoft.com/office/drawing/2017/decorative" val="1"/>
              </a:ext>
            </a:extLst>
          </p:cNvPr>
          <p:cNvCxnSpPr>
            <a:cxnSpLocks/>
          </p:cNvCxnSpPr>
          <p:nvPr userDrawn="1"/>
        </p:nvCxnSpPr>
        <p:spPr>
          <a:xfrm>
            <a:off x="6254750" y="2743200"/>
            <a:ext cx="0" cy="206692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Date Placeholder 3">
            <a:extLst>
              <a:ext uri="{FF2B5EF4-FFF2-40B4-BE49-F238E27FC236}">
                <a16:creationId xmlns:a16="http://schemas.microsoft.com/office/drawing/2014/main" id="{17210727-8680-449A-9AC7-094F823C71B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18" name="Footer Placeholder 4">
            <a:extLst>
              <a:ext uri="{FF2B5EF4-FFF2-40B4-BE49-F238E27FC236}">
                <a16:creationId xmlns:a16="http://schemas.microsoft.com/office/drawing/2014/main" id="{C53C0381-DF18-4C74-B221-4703565029CC}"/>
              </a:ext>
            </a:extLst>
          </p:cNvPr>
          <p:cNvSpPr>
            <a:spLocks noGrp="1"/>
          </p:cNvSpPr>
          <p:nvPr>
            <p:ph type="ftr" sz="quarter" idx="11"/>
          </p:nvPr>
        </p:nvSpPr>
        <p:spPr>
          <a:xfrm>
            <a:off x="5424488"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19" name="Slide Number Placeholder 5">
            <a:extLst>
              <a:ext uri="{FF2B5EF4-FFF2-40B4-BE49-F238E27FC236}">
                <a16:creationId xmlns:a16="http://schemas.microsoft.com/office/drawing/2014/main" id="{6338C9D5-18F2-4E98-9B4B-F691BC24D017}"/>
              </a:ext>
            </a:extLst>
          </p:cNvPr>
          <p:cNvSpPr>
            <a:spLocks noGrp="1"/>
          </p:cNvSpPr>
          <p:nvPr>
            <p:ph type="sldNum" sz="quarter" idx="16"/>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86500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raction">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4"/>
            <a:ext cx="6800850" cy="1325880"/>
          </a:xfrm>
        </p:spPr>
        <p:txBody>
          <a:bodyPr anchor="t" anchorCtr="0"/>
          <a:lstStyle>
            <a:lvl1pPr>
              <a:defRPr cap="all" baseline="0">
                <a:solidFill>
                  <a:schemeClr val="accent1"/>
                </a:solidFill>
              </a:defRPr>
            </a:lvl1pPr>
          </a:lstStyle>
          <a:p>
            <a:r>
              <a:rPr lang="en-US" dirty="0"/>
              <a:t>CLICK TO ADD TITLE</a:t>
            </a:r>
          </a:p>
        </p:txBody>
      </p:sp>
      <p:grpSp>
        <p:nvGrpSpPr>
          <p:cNvPr id="4" name="Group 3">
            <a:extLst>
              <a:ext uri="{FF2B5EF4-FFF2-40B4-BE49-F238E27FC236}">
                <a16:creationId xmlns:a16="http://schemas.microsoft.com/office/drawing/2014/main" id="{0CBECFE1-9F80-4EFE-9699-3A240475EEDE}"/>
              </a:ext>
              <a:ext uri="{C183D7F6-B498-43B3-948B-1728B52AA6E4}">
                <adec:decorative xmlns:adec="http://schemas.microsoft.com/office/drawing/2017/decorative" val="1"/>
              </a:ext>
            </a:extLst>
          </p:cNvPr>
          <p:cNvGrpSpPr/>
          <p:nvPr userDrawn="1"/>
        </p:nvGrpSpPr>
        <p:grpSpPr>
          <a:xfrm>
            <a:off x="-193623" y="-983359"/>
            <a:ext cx="5242592" cy="7843456"/>
            <a:chOff x="-193623" y="-983359"/>
            <a:chExt cx="5242592" cy="7843456"/>
          </a:xfrm>
        </p:grpSpPr>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1569916" y="-98335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3489227">
              <a:off x="3019001" y="3357927"/>
              <a:ext cx="2029968" cy="2029968"/>
            </a:xfrm>
            <a:prstGeom prst="rect">
              <a:avLst/>
            </a:prstGeom>
          </p:spPr>
        </p:pic>
        <p:grpSp>
          <p:nvGrpSpPr>
            <p:cNvPr id="3" name="Group 2">
              <a:extLst>
                <a:ext uri="{FF2B5EF4-FFF2-40B4-BE49-F238E27FC236}">
                  <a16:creationId xmlns:a16="http://schemas.microsoft.com/office/drawing/2014/main" id="{E5E36EA0-9B77-4A31-A56A-93DEC2F87C2C}"/>
                </a:ext>
              </a:extLst>
            </p:cNvPr>
            <p:cNvGrpSpPr/>
            <p:nvPr userDrawn="1"/>
          </p:nvGrpSpPr>
          <p:grpSpPr>
            <a:xfrm>
              <a:off x="-193623" y="458228"/>
              <a:ext cx="4229571" cy="6401869"/>
              <a:chOff x="-193623" y="458228"/>
              <a:chExt cx="4229571" cy="6401869"/>
            </a:xfrm>
          </p:grpSpPr>
          <p:sp>
            <p:nvSpPr>
              <p:cNvPr id="8" name="Rectangle 23">
                <a:extLst>
                  <a:ext uri="{FF2B5EF4-FFF2-40B4-BE49-F238E27FC236}">
                    <a16:creationId xmlns:a16="http://schemas.microsoft.com/office/drawing/2014/main" id="{F5ED01E4-35BF-4165-86B2-E3BDFD91DEE3}"/>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45529" y="3355869"/>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sp>
        <p:nvSpPr>
          <p:cNvPr id="94" name="Text Placeholder 9">
            <a:extLst>
              <a:ext uri="{FF2B5EF4-FFF2-40B4-BE49-F238E27FC236}">
                <a16:creationId xmlns:a16="http://schemas.microsoft.com/office/drawing/2014/main" id="{32E9F26D-470A-4D61-B420-B2AE034ED8A0}"/>
              </a:ext>
            </a:extLst>
          </p:cNvPr>
          <p:cNvSpPr>
            <a:spLocks noGrp="1"/>
          </p:cNvSpPr>
          <p:nvPr>
            <p:ph type="body" sz="quarter" idx="20"/>
          </p:nvPr>
        </p:nvSpPr>
        <p:spPr>
          <a:xfrm>
            <a:off x="4932208" y="1818208"/>
            <a:ext cx="6336792" cy="539812"/>
          </a:xfrm>
        </p:spPr>
        <p:txBody>
          <a:bodyPr>
            <a:normAutofit/>
          </a:bodyPr>
          <a:lstStyle>
            <a:lvl1pPr marL="0" indent="0">
              <a:lnSpc>
                <a:spcPts val="2400"/>
              </a:lnSpc>
              <a:buNone/>
              <a:defRPr sz="18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72" name="Text Placeholder 9">
            <a:extLst>
              <a:ext uri="{FF2B5EF4-FFF2-40B4-BE49-F238E27FC236}">
                <a16:creationId xmlns:a16="http://schemas.microsoft.com/office/drawing/2014/main" id="{1955D76A-22F6-4027-BBB2-B9D632FFEF26}"/>
              </a:ext>
            </a:extLst>
          </p:cNvPr>
          <p:cNvSpPr>
            <a:spLocks noGrp="1"/>
          </p:cNvSpPr>
          <p:nvPr>
            <p:ph type="body" sz="quarter" idx="15" hasCustomPrompt="1"/>
          </p:nvPr>
        </p:nvSpPr>
        <p:spPr>
          <a:xfrm>
            <a:off x="4937760" y="2606040"/>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1" name="Text Placeholder 9">
            <a:extLst>
              <a:ext uri="{FF2B5EF4-FFF2-40B4-BE49-F238E27FC236}">
                <a16:creationId xmlns:a16="http://schemas.microsoft.com/office/drawing/2014/main" id="{B4867646-E605-4DCE-A193-DD63E54B12D1}"/>
              </a:ext>
            </a:extLst>
          </p:cNvPr>
          <p:cNvSpPr>
            <a:spLocks noGrp="1"/>
          </p:cNvSpPr>
          <p:nvPr>
            <p:ph type="body" sz="quarter" idx="13"/>
          </p:nvPr>
        </p:nvSpPr>
        <p:spPr>
          <a:xfrm>
            <a:off x="4937760" y="2907792"/>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75" name="Text Placeholder 9">
            <a:extLst>
              <a:ext uri="{FF2B5EF4-FFF2-40B4-BE49-F238E27FC236}">
                <a16:creationId xmlns:a16="http://schemas.microsoft.com/office/drawing/2014/main" id="{A5839152-B87E-4F7A-AF8F-37F412A6F61A}"/>
              </a:ext>
            </a:extLst>
          </p:cNvPr>
          <p:cNvSpPr>
            <a:spLocks noGrp="1"/>
          </p:cNvSpPr>
          <p:nvPr>
            <p:ph type="body" sz="quarter" idx="17" hasCustomPrompt="1"/>
          </p:nvPr>
        </p:nvSpPr>
        <p:spPr>
          <a:xfrm>
            <a:off x="4937760" y="3895344"/>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4" name="Text Placeholder 9">
            <a:extLst>
              <a:ext uri="{FF2B5EF4-FFF2-40B4-BE49-F238E27FC236}">
                <a16:creationId xmlns:a16="http://schemas.microsoft.com/office/drawing/2014/main" id="{4914385C-D888-405F-A9D8-61CC2E9F72C0}"/>
              </a:ext>
            </a:extLst>
          </p:cNvPr>
          <p:cNvSpPr>
            <a:spLocks noGrp="1"/>
          </p:cNvSpPr>
          <p:nvPr>
            <p:ph type="body" sz="quarter" idx="16"/>
          </p:nvPr>
        </p:nvSpPr>
        <p:spPr>
          <a:xfrm>
            <a:off x="4937760" y="4206240"/>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93" name="Text Placeholder 9">
            <a:extLst>
              <a:ext uri="{FF2B5EF4-FFF2-40B4-BE49-F238E27FC236}">
                <a16:creationId xmlns:a16="http://schemas.microsoft.com/office/drawing/2014/main" id="{C2F11BC9-5663-4641-AFD6-EF2749EDDAED}"/>
              </a:ext>
            </a:extLst>
          </p:cNvPr>
          <p:cNvSpPr>
            <a:spLocks noGrp="1"/>
          </p:cNvSpPr>
          <p:nvPr>
            <p:ph type="body" sz="quarter" idx="19" hasCustomPrompt="1"/>
          </p:nvPr>
        </p:nvSpPr>
        <p:spPr>
          <a:xfrm>
            <a:off x="4933747" y="5221224"/>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2" name="Text Placeholder 9">
            <a:extLst>
              <a:ext uri="{FF2B5EF4-FFF2-40B4-BE49-F238E27FC236}">
                <a16:creationId xmlns:a16="http://schemas.microsoft.com/office/drawing/2014/main" id="{963F6C91-7F9C-4273-8FDE-92A9BA3B8DE4}"/>
              </a:ext>
            </a:extLst>
          </p:cNvPr>
          <p:cNvSpPr>
            <a:spLocks noGrp="1"/>
          </p:cNvSpPr>
          <p:nvPr>
            <p:ph type="body" sz="quarter" idx="18"/>
          </p:nvPr>
        </p:nvSpPr>
        <p:spPr>
          <a:xfrm>
            <a:off x="4933747" y="5541264"/>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1357998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with subtit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914400" y="896112"/>
            <a:ext cx="9124951" cy="1325563"/>
          </a:xfrm>
        </p:spPr>
        <p:txBody>
          <a:bodyPr anchor="t" anchorCtr="0"/>
          <a:lstStyle>
            <a:lvl1pPr>
              <a:defRPr cap="all" baseline="0">
                <a:solidFill>
                  <a:schemeClr val="accent1"/>
                </a:solidFill>
              </a:defRPr>
            </a:lvl1pPr>
          </a:lstStyle>
          <a:p>
            <a:r>
              <a:rPr lang="en-US" dirty="0"/>
              <a:t>CLICK TO ADD TITLE</a:t>
            </a:r>
          </a:p>
        </p:txBody>
      </p:sp>
      <p:sp>
        <p:nvSpPr>
          <p:cNvPr id="22" name="Text Placeholder 21">
            <a:extLst>
              <a:ext uri="{FF2B5EF4-FFF2-40B4-BE49-F238E27FC236}">
                <a16:creationId xmlns:a16="http://schemas.microsoft.com/office/drawing/2014/main" id="{AD170077-B4B3-49F8-9FCD-908C81278926}"/>
              </a:ext>
            </a:extLst>
          </p:cNvPr>
          <p:cNvSpPr>
            <a:spLocks noGrp="1"/>
          </p:cNvSpPr>
          <p:nvPr>
            <p:ph type="body" sz="quarter" idx="14"/>
          </p:nvPr>
        </p:nvSpPr>
        <p:spPr>
          <a:xfrm>
            <a:off x="914400" y="1595438"/>
            <a:ext cx="9124950" cy="600075"/>
          </a:xfrm>
        </p:spPr>
        <p:txBody>
          <a:bodyPr>
            <a:no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a:p>
            <a:pPr lvl="1"/>
            <a:endParaRPr lang="en-US" dirty="0"/>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914400" y="2354580"/>
            <a:ext cx="4297679" cy="455295"/>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914400"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6373368" y="2352675"/>
            <a:ext cx="4297680" cy="457200"/>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372225"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E245CE27-BF50-45D1-92DF-3CC2CC341A7C}"/>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756063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a:xfrm>
            <a:off x="838200" y="896112"/>
            <a:ext cx="10515600" cy="1325563"/>
          </a:xfrm>
        </p:spPr>
        <p:txBody>
          <a:bodyPr anchor="t" anchorCtr="0"/>
          <a:lstStyle>
            <a:lvl1pPr>
              <a:defRPr cap="all" baseline="0">
                <a:solidFill>
                  <a:schemeClr val="tx2"/>
                </a:solidFill>
              </a:defRPr>
            </a:lvl1pPr>
          </a:lstStyle>
          <a:p>
            <a:r>
              <a:rPr lang="en-US" dirty="0"/>
              <a:t>Click to ADD TITLE</a:t>
            </a:r>
            <a:endParaRPr lang="en-ZA" dirty="0"/>
          </a:p>
        </p:txBody>
      </p:sp>
      <p:sp>
        <p:nvSpPr>
          <p:cNvPr id="35" name="Text Placeholder 3">
            <a:extLst>
              <a:ext uri="{FF2B5EF4-FFF2-40B4-BE49-F238E27FC236}">
                <a16:creationId xmlns:a16="http://schemas.microsoft.com/office/drawing/2014/main" id="{EC5BA522-ACA2-41E7-8167-4CAD19A343D4}"/>
              </a:ext>
            </a:extLst>
          </p:cNvPr>
          <p:cNvSpPr>
            <a:spLocks noGrp="1"/>
          </p:cNvSpPr>
          <p:nvPr>
            <p:ph type="body" sz="quarter" idx="59" hasCustomPrompt="1"/>
          </p:nvPr>
        </p:nvSpPr>
        <p:spPr>
          <a:xfrm>
            <a:off x="2258568" y="230428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36" name="Text Placeholder 36">
            <a:extLst>
              <a:ext uri="{FF2B5EF4-FFF2-40B4-BE49-F238E27FC236}">
                <a16:creationId xmlns:a16="http://schemas.microsoft.com/office/drawing/2014/main" id="{3FE4D07D-18EE-4015-BE1A-670EF5502FD5}"/>
              </a:ext>
            </a:extLst>
          </p:cNvPr>
          <p:cNvSpPr>
            <a:spLocks noGrp="1"/>
          </p:cNvSpPr>
          <p:nvPr>
            <p:ph type="body" sz="quarter" idx="60" hasCustomPrompt="1"/>
          </p:nvPr>
        </p:nvSpPr>
        <p:spPr>
          <a:xfrm>
            <a:off x="2313432" y="261518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59" name="Text Placeholder 3">
            <a:extLst>
              <a:ext uri="{FF2B5EF4-FFF2-40B4-BE49-F238E27FC236}">
                <a16:creationId xmlns:a16="http://schemas.microsoft.com/office/drawing/2014/main" id="{6962D0AF-583F-4670-BC13-F7BAE6B6974D}"/>
              </a:ext>
            </a:extLst>
          </p:cNvPr>
          <p:cNvSpPr>
            <a:spLocks noGrp="1"/>
          </p:cNvSpPr>
          <p:nvPr>
            <p:ph type="body" sz="quarter" idx="61" hasCustomPrompt="1"/>
          </p:nvPr>
        </p:nvSpPr>
        <p:spPr>
          <a:xfrm>
            <a:off x="4667859" y="230254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0" name="Text Placeholder 36">
            <a:extLst>
              <a:ext uri="{FF2B5EF4-FFF2-40B4-BE49-F238E27FC236}">
                <a16:creationId xmlns:a16="http://schemas.microsoft.com/office/drawing/2014/main" id="{C689AF3A-9B30-404A-B454-562D375F9B93}"/>
              </a:ext>
            </a:extLst>
          </p:cNvPr>
          <p:cNvSpPr>
            <a:spLocks noGrp="1"/>
          </p:cNvSpPr>
          <p:nvPr>
            <p:ph type="body" sz="quarter" idx="62" hasCustomPrompt="1"/>
          </p:nvPr>
        </p:nvSpPr>
        <p:spPr>
          <a:xfrm>
            <a:off x="4722723" y="261344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1" name="Text Placeholder 3">
            <a:extLst>
              <a:ext uri="{FF2B5EF4-FFF2-40B4-BE49-F238E27FC236}">
                <a16:creationId xmlns:a16="http://schemas.microsoft.com/office/drawing/2014/main" id="{3352E813-A80F-4AEB-908D-C58B76F95B15}"/>
              </a:ext>
            </a:extLst>
          </p:cNvPr>
          <p:cNvSpPr>
            <a:spLocks noGrp="1"/>
          </p:cNvSpPr>
          <p:nvPr>
            <p:ph type="body" sz="quarter" idx="63" hasCustomPrompt="1"/>
          </p:nvPr>
        </p:nvSpPr>
        <p:spPr>
          <a:xfrm>
            <a:off x="8577756" y="231969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2" name="Text Placeholder 36">
            <a:extLst>
              <a:ext uri="{FF2B5EF4-FFF2-40B4-BE49-F238E27FC236}">
                <a16:creationId xmlns:a16="http://schemas.microsoft.com/office/drawing/2014/main" id="{58E04D07-1AA8-4C7D-A594-AD4587E5077E}"/>
              </a:ext>
            </a:extLst>
          </p:cNvPr>
          <p:cNvSpPr>
            <a:spLocks noGrp="1"/>
          </p:cNvSpPr>
          <p:nvPr>
            <p:ph type="body" sz="quarter" idx="64" hasCustomPrompt="1"/>
          </p:nvPr>
        </p:nvSpPr>
        <p:spPr>
          <a:xfrm>
            <a:off x="8632620" y="263059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9" name="Text Placeholder 10">
            <a:extLst>
              <a:ext uri="{FF2B5EF4-FFF2-40B4-BE49-F238E27FC236}">
                <a16:creationId xmlns:a16="http://schemas.microsoft.com/office/drawing/2014/main" id="{7811C96E-0DEE-4C3C-914D-3D8E37D685D8}"/>
              </a:ext>
            </a:extLst>
          </p:cNvPr>
          <p:cNvSpPr>
            <a:spLocks noGrp="1"/>
          </p:cNvSpPr>
          <p:nvPr>
            <p:ph type="body" sz="quarter" idx="33" hasCustomPrompt="1"/>
          </p:nvPr>
        </p:nvSpPr>
        <p:spPr>
          <a:xfrm>
            <a:off x="914399" y="3354712"/>
            <a:ext cx="731520" cy="457200"/>
          </a:xfrm>
        </p:spPr>
        <p:txBody>
          <a:bodyPr anchor="ctr"/>
          <a:lstStyle>
            <a:lvl1pPr marL="0" indent="0" algn="ctr">
              <a:buNone/>
              <a:defRPr sz="1400" b="1">
                <a:solidFill>
                  <a:schemeClr val="tx2"/>
                </a:solidFill>
                <a:latin typeface="+mj-lt"/>
              </a:defRPr>
            </a:lvl1pPr>
          </a:lstStyle>
          <a:p>
            <a:pPr lvl="0"/>
            <a:r>
              <a:rPr lang="en-US" dirty="0"/>
              <a:t>Year</a:t>
            </a:r>
            <a:endParaRPr lang="en-ZA" dirty="0"/>
          </a:p>
        </p:txBody>
      </p:sp>
      <p:sp>
        <p:nvSpPr>
          <p:cNvPr id="10" name="Text Placeholder 10">
            <a:extLst>
              <a:ext uri="{FF2B5EF4-FFF2-40B4-BE49-F238E27FC236}">
                <a16:creationId xmlns:a16="http://schemas.microsoft.com/office/drawing/2014/main" id="{401495E4-6A47-4169-8AF4-736F7CF55C37}"/>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1" name="Text Placeholder 10">
            <a:extLst>
              <a:ext uri="{FF2B5EF4-FFF2-40B4-BE49-F238E27FC236}">
                <a16:creationId xmlns:a16="http://schemas.microsoft.com/office/drawing/2014/main" id="{4A350147-917D-4020-B9C3-CE41143A103A}"/>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2" name="Text Placeholder 10">
            <a:extLst>
              <a:ext uri="{FF2B5EF4-FFF2-40B4-BE49-F238E27FC236}">
                <a16:creationId xmlns:a16="http://schemas.microsoft.com/office/drawing/2014/main" id="{595A6F9E-88A2-46C6-B4B4-642D65C42C1E}"/>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3" name="Text Placeholder 10">
            <a:extLst>
              <a:ext uri="{FF2B5EF4-FFF2-40B4-BE49-F238E27FC236}">
                <a16:creationId xmlns:a16="http://schemas.microsoft.com/office/drawing/2014/main" id="{11C0F1C3-D7E3-418A-8706-CD257C1F5B6A}"/>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5" name="Text Placeholder 10">
            <a:extLst>
              <a:ext uri="{FF2B5EF4-FFF2-40B4-BE49-F238E27FC236}">
                <a16:creationId xmlns:a16="http://schemas.microsoft.com/office/drawing/2014/main" id="{8715823E-52F8-49ED-9EC8-E99ED0915BDD}"/>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6" name="Text Placeholder 10">
            <a:extLst>
              <a:ext uri="{FF2B5EF4-FFF2-40B4-BE49-F238E27FC236}">
                <a16:creationId xmlns:a16="http://schemas.microsoft.com/office/drawing/2014/main" id="{7DF700D5-2F9B-4B15-92CF-1052851D5E1B}"/>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7" name="Text Placeholder 10">
            <a:extLst>
              <a:ext uri="{FF2B5EF4-FFF2-40B4-BE49-F238E27FC236}">
                <a16:creationId xmlns:a16="http://schemas.microsoft.com/office/drawing/2014/main" id="{BB40768A-A2DB-44AA-89F5-071BCE4D9F91}"/>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9" name="Text Placeholder 10">
            <a:extLst>
              <a:ext uri="{FF2B5EF4-FFF2-40B4-BE49-F238E27FC236}">
                <a16:creationId xmlns:a16="http://schemas.microsoft.com/office/drawing/2014/main" id="{105B8381-43DD-41A0-A705-D1255AC449AE}"/>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0" name="Text Placeholder 10">
            <a:extLst>
              <a:ext uri="{FF2B5EF4-FFF2-40B4-BE49-F238E27FC236}">
                <a16:creationId xmlns:a16="http://schemas.microsoft.com/office/drawing/2014/main" id="{C178CB7C-93FB-40C1-9170-B99EF8EE9E8F}"/>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8" name="Text Placeholder 10">
            <a:extLst>
              <a:ext uri="{FF2B5EF4-FFF2-40B4-BE49-F238E27FC236}">
                <a16:creationId xmlns:a16="http://schemas.microsoft.com/office/drawing/2014/main" id="{16D07EB6-011E-4F65-9F28-20CAB54640E8}"/>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1" name="Text Placeholder 10">
            <a:extLst>
              <a:ext uri="{FF2B5EF4-FFF2-40B4-BE49-F238E27FC236}">
                <a16:creationId xmlns:a16="http://schemas.microsoft.com/office/drawing/2014/main" id="{A2B65EAF-1F60-417C-B138-F72EFEBF6D81}"/>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2" name="Text Placeholder 10">
            <a:extLst>
              <a:ext uri="{FF2B5EF4-FFF2-40B4-BE49-F238E27FC236}">
                <a16:creationId xmlns:a16="http://schemas.microsoft.com/office/drawing/2014/main" id="{76D120F4-A640-421C-B1F8-406158CFBC8E}"/>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4" name="Text Placeholder 10">
            <a:extLst>
              <a:ext uri="{FF2B5EF4-FFF2-40B4-BE49-F238E27FC236}">
                <a16:creationId xmlns:a16="http://schemas.microsoft.com/office/drawing/2014/main" id="{105D759B-EB6D-4560-B0B8-1F7EB7D1B841}"/>
              </a:ext>
            </a:extLst>
          </p:cNvPr>
          <p:cNvSpPr>
            <a:spLocks noGrp="1"/>
          </p:cNvSpPr>
          <p:nvPr>
            <p:ph type="body" sz="quarter" idx="38" hasCustomPrompt="1"/>
          </p:nvPr>
        </p:nvSpPr>
        <p:spPr>
          <a:xfrm>
            <a:off x="914400" y="4292468"/>
            <a:ext cx="731520" cy="457200"/>
          </a:xfrm>
        </p:spPr>
        <p:txBody>
          <a:bodyPr anchor="ctr"/>
          <a:lstStyle>
            <a:lvl1pPr marL="0" indent="0" algn="ctr">
              <a:buNone/>
              <a:defRPr sz="1400" b="1">
                <a:solidFill>
                  <a:schemeClr val="tx2"/>
                </a:solidFill>
                <a:latin typeface="+mj-lt"/>
              </a:defRPr>
            </a:lvl1pPr>
          </a:lstStyle>
          <a:p>
            <a:pPr lvl="0"/>
            <a:r>
              <a:rPr lang="en-US" dirty="0"/>
              <a:t>Year</a:t>
            </a:r>
            <a:endParaRPr lang="en-ZA" dirty="0"/>
          </a:p>
        </p:txBody>
      </p:sp>
      <p:sp>
        <p:nvSpPr>
          <p:cNvPr id="23" name="Text Placeholder 10">
            <a:extLst>
              <a:ext uri="{FF2B5EF4-FFF2-40B4-BE49-F238E27FC236}">
                <a16:creationId xmlns:a16="http://schemas.microsoft.com/office/drawing/2014/main" id="{BBD14391-1DC8-4D56-951F-25C5BDB3921C}"/>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4" name="Text Placeholder 10">
            <a:extLst>
              <a:ext uri="{FF2B5EF4-FFF2-40B4-BE49-F238E27FC236}">
                <a16:creationId xmlns:a16="http://schemas.microsoft.com/office/drawing/2014/main" id="{93FC04C9-D1DE-47BA-8D50-6D762B72B8FC}"/>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5" name="Text Placeholder 10">
            <a:extLst>
              <a:ext uri="{FF2B5EF4-FFF2-40B4-BE49-F238E27FC236}">
                <a16:creationId xmlns:a16="http://schemas.microsoft.com/office/drawing/2014/main" id="{B8FB174F-BC80-4817-90C7-42F90C7978E5}"/>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6" name="Text Placeholder 10">
            <a:extLst>
              <a:ext uri="{FF2B5EF4-FFF2-40B4-BE49-F238E27FC236}">
                <a16:creationId xmlns:a16="http://schemas.microsoft.com/office/drawing/2014/main" id="{E896FB65-5B08-4993-8523-822688BB2A9B}"/>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7" name="Text Placeholder 10">
            <a:extLst>
              <a:ext uri="{FF2B5EF4-FFF2-40B4-BE49-F238E27FC236}">
                <a16:creationId xmlns:a16="http://schemas.microsoft.com/office/drawing/2014/main" id="{DBAF247D-367F-4524-9E85-4B66631D5309}"/>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8" name="Text Placeholder 10">
            <a:extLst>
              <a:ext uri="{FF2B5EF4-FFF2-40B4-BE49-F238E27FC236}">
                <a16:creationId xmlns:a16="http://schemas.microsoft.com/office/drawing/2014/main" id="{4F9BFDEC-4D89-4C8E-A3D9-A6DF0297F780}"/>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9" name="Text Placeholder 10">
            <a:extLst>
              <a:ext uri="{FF2B5EF4-FFF2-40B4-BE49-F238E27FC236}">
                <a16:creationId xmlns:a16="http://schemas.microsoft.com/office/drawing/2014/main" id="{9C08EC58-18EC-4890-94D6-2422A6BBA8D5}"/>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1" name="Text Placeholder 10">
            <a:extLst>
              <a:ext uri="{FF2B5EF4-FFF2-40B4-BE49-F238E27FC236}">
                <a16:creationId xmlns:a16="http://schemas.microsoft.com/office/drawing/2014/main" id="{5F5960EF-7F51-41A0-9E73-D2F727AB3F0D}"/>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2" name="Text Placeholder 10">
            <a:extLst>
              <a:ext uri="{FF2B5EF4-FFF2-40B4-BE49-F238E27FC236}">
                <a16:creationId xmlns:a16="http://schemas.microsoft.com/office/drawing/2014/main" id="{9F81D711-9D82-42A4-8AB2-12D1F4490AAD}"/>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0" name="Text Placeholder 10">
            <a:extLst>
              <a:ext uri="{FF2B5EF4-FFF2-40B4-BE49-F238E27FC236}">
                <a16:creationId xmlns:a16="http://schemas.microsoft.com/office/drawing/2014/main" id="{D360A36A-7282-4045-B0DF-503E6A97BA47}"/>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3" name="Text Placeholder 10">
            <a:extLst>
              <a:ext uri="{FF2B5EF4-FFF2-40B4-BE49-F238E27FC236}">
                <a16:creationId xmlns:a16="http://schemas.microsoft.com/office/drawing/2014/main" id="{0A2E5DCC-5FCD-4396-9980-17ECD06BB370}"/>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4" name="Text Placeholder 10">
            <a:extLst>
              <a:ext uri="{FF2B5EF4-FFF2-40B4-BE49-F238E27FC236}">
                <a16:creationId xmlns:a16="http://schemas.microsoft.com/office/drawing/2014/main" id="{A3860367-6AF8-4009-AE8B-33DEE49D1773}"/>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7" name="Arrow: Right 36">
            <a:extLst>
              <a:ext uri="{FF2B5EF4-FFF2-40B4-BE49-F238E27FC236}">
                <a16:creationId xmlns:a16="http://schemas.microsoft.com/office/drawing/2014/main" id="{A21A7A3E-FAE9-412E-9085-C5396DD58558}"/>
              </a:ext>
              <a:ext uri="{C183D7F6-B498-43B3-948B-1728B52AA6E4}">
                <adec:decorative xmlns:adec="http://schemas.microsoft.com/office/drawing/2017/decorative" val="1"/>
              </a:ext>
            </a:extLst>
          </p:cNvPr>
          <p:cNvSpPr/>
          <p:nvPr userDrawn="1"/>
        </p:nvSpPr>
        <p:spPr>
          <a:xfrm>
            <a:off x="929640" y="3981445"/>
            <a:ext cx="10332720" cy="168656"/>
          </a:xfrm>
          <a:prstGeom prst="rightArrow">
            <a:avLst>
              <a:gd name="adj1" fmla="val 100000"/>
              <a:gd name="adj2" fmla="val 85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pic>
        <p:nvPicPr>
          <p:cNvPr id="4" name="Graphic 3">
            <a:extLst>
              <a:ext uri="{FF2B5EF4-FFF2-40B4-BE49-F238E27FC236}">
                <a16:creationId xmlns:a16="http://schemas.microsoft.com/office/drawing/2014/main" id="{53DC4F1A-B4E3-468C-B5D4-1171E63EFA1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cxnSp>
        <p:nvCxnSpPr>
          <p:cNvPr id="38" name="Straight Connector 37">
            <a:extLst>
              <a:ext uri="{FF2B5EF4-FFF2-40B4-BE49-F238E27FC236}">
                <a16:creationId xmlns:a16="http://schemas.microsoft.com/office/drawing/2014/main" id="{2DB417EF-A4F1-45A2-ACA0-5C82104244A7}"/>
              </a:ext>
              <a:ext uri="{C183D7F6-B498-43B3-948B-1728B52AA6E4}">
                <adec:decorative xmlns:adec="http://schemas.microsoft.com/office/drawing/2017/decorative" val="1"/>
              </a:ext>
            </a:extLst>
          </p:cNvPr>
          <p:cNvCxnSpPr>
            <a:cxnSpLocks/>
          </p:cNvCxnSpPr>
          <p:nvPr userDrawn="1"/>
        </p:nvCxnSpPr>
        <p:spPr>
          <a:xfrm>
            <a:off x="3044816" y="2697432"/>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E81057A-21E4-4E98-BFE7-5B870E5EAA41}"/>
              </a:ext>
              <a:ext uri="{C183D7F6-B498-43B3-948B-1728B52AA6E4}">
                <adec:decorative xmlns:adec="http://schemas.microsoft.com/office/drawing/2017/decorative" val="1"/>
              </a:ext>
            </a:extLst>
          </p:cNvPr>
          <p:cNvCxnSpPr>
            <a:cxnSpLocks/>
          </p:cNvCxnSpPr>
          <p:nvPr userDrawn="1"/>
        </p:nvCxnSpPr>
        <p:spPr>
          <a:xfrm>
            <a:off x="5423645" y="2697480"/>
            <a:ext cx="0" cy="733425"/>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E7D18C9-8D44-4323-B6BF-BF76C2381281}"/>
              </a:ext>
              <a:ext uri="{C183D7F6-B498-43B3-948B-1728B52AA6E4}">
                <adec:decorative xmlns:adec="http://schemas.microsoft.com/office/drawing/2017/decorative" val="1"/>
              </a:ext>
            </a:extLst>
          </p:cNvPr>
          <p:cNvCxnSpPr>
            <a:cxnSpLocks/>
          </p:cNvCxnSpPr>
          <p:nvPr userDrawn="1"/>
        </p:nvCxnSpPr>
        <p:spPr>
          <a:xfrm>
            <a:off x="9354996" y="269748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201D3F8-FF19-44BC-9EE7-6B58CD82BBD1}"/>
              </a:ext>
              <a:ext uri="{C183D7F6-B498-43B3-948B-1728B52AA6E4}">
                <adec:decorative xmlns:adec="http://schemas.microsoft.com/office/drawing/2017/decorative" val="1"/>
              </a:ext>
            </a:extLst>
          </p:cNvPr>
          <p:cNvCxnSpPr>
            <a:cxnSpLocks/>
          </p:cNvCxnSpPr>
          <p:nvPr userDrawn="1"/>
        </p:nvCxnSpPr>
        <p:spPr>
          <a:xfrm rot="10800000">
            <a:off x="3049258"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6ACB076-AF56-41FE-9380-E9AD0CF40394}"/>
              </a:ext>
              <a:ext uri="{C183D7F6-B498-43B3-948B-1728B52AA6E4}">
                <adec:decorative xmlns:adec="http://schemas.microsoft.com/office/drawing/2017/decorative" val="1"/>
              </a:ext>
            </a:extLst>
          </p:cNvPr>
          <p:cNvCxnSpPr>
            <a:cxnSpLocks/>
          </p:cNvCxnSpPr>
          <p:nvPr userDrawn="1"/>
        </p:nvCxnSpPr>
        <p:spPr>
          <a:xfrm rot="10800000">
            <a:off x="7014003"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01BD79D-A068-4E2B-A576-16599ECD33DF}"/>
              </a:ext>
              <a:ext uri="{C183D7F6-B498-43B3-948B-1728B52AA6E4}">
                <adec:decorative xmlns:adec="http://schemas.microsoft.com/office/drawing/2017/decorative" val="1"/>
              </a:ext>
            </a:extLst>
          </p:cNvPr>
          <p:cNvCxnSpPr>
            <a:cxnSpLocks/>
          </p:cNvCxnSpPr>
          <p:nvPr userDrawn="1"/>
        </p:nvCxnSpPr>
        <p:spPr>
          <a:xfrm rot="10800000">
            <a:off x="10949479"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3" name="Text Placeholder 3">
            <a:extLst>
              <a:ext uri="{FF2B5EF4-FFF2-40B4-BE49-F238E27FC236}">
                <a16:creationId xmlns:a16="http://schemas.microsoft.com/office/drawing/2014/main" id="{28F6AF7C-04EA-4C94-9ADB-02F18DEF5A67}"/>
              </a:ext>
            </a:extLst>
          </p:cNvPr>
          <p:cNvSpPr>
            <a:spLocks noGrp="1"/>
          </p:cNvSpPr>
          <p:nvPr>
            <p:ph type="body" sz="quarter" idx="65" hasCustomPrompt="1"/>
          </p:nvPr>
        </p:nvSpPr>
        <p:spPr>
          <a:xfrm>
            <a:off x="2302341" y="526963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4" name="Text Placeholder 36">
            <a:extLst>
              <a:ext uri="{FF2B5EF4-FFF2-40B4-BE49-F238E27FC236}">
                <a16:creationId xmlns:a16="http://schemas.microsoft.com/office/drawing/2014/main" id="{DBC1E942-B2AC-4A1B-A9BF-207F48444E69}"/>
              </a:ext>
            </a:extLst>
          </p:cNvPr>
          <p:cNvSpPr>
            <a:spLocks noGrp="1"/>
          </p:cNvSpPr>
          <p:nvPr>
            <p:ph type="body" sz="quarter" idx="66" hasCustomPrompt="1"/>
          </p:nvPr>
        </p:nvSpPr>
        <p:spPr>
          <a:xfrm>
            <a:off x="2357205" y="558053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5" name="Text Placeholder 3">
            <a:extLst>
              <a:ext uri="{FF2B5EF4-FFF2-40B4-BE49-F238E27FC236}">
                <a16:creationId xmlns:a16="http://schemas.microsoft.com/office/drawing/2014/main" id="{236CF734-307C-46DF-9F1B-B7B348E8AFEC}"/>
              </a:ext>
            </a:extLst>
          </p:cNvPr>
          <p:cNvSpPr>
            <a:spLocks noGrp="1"/>
          </p:cNvSpPr>
          <p:nvPr>
            <p:ph type="body" sz="quarter" idx="67" hasCustomPrompt="1"/>
          </p:nvPr>
        </p:nvSpPr>
        <p:spPr>
          <a:xfrm>
            <a:off x="6222339" y="527294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6" name="Text Placeholder 36">
            <a:extLst>
              <a:ext uri="{FF2B5EF4-FFF2-40B4-BE49-F238E27FC236}">
                <a16:creationId xmlns:a16="http://schemas.microsoft.com/office/drawing/2014/main" id="{A797E2F6-E10E-4B32-8496-AC4E0B14B3F7}"/>
              </a:ext>
            </a:extLst>
          </p:cNvPr>
          <p:cNvSpPr>
            <a:spLocks noGrp="1"/>
          </p:cNvSpPr>
          <p:nvPr>
            <p:ph type="body" sz="quarter" idx="68" hasCustomPrompt="1"/>
          </p:nvPr>
        </p:nvSpPr>
        <p:spPr>
          <a:xfrm>
            <a:off x="6277203" y="558384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7" name="Text Placeholder 3">
            <a:extLst>
              <a:ext uri="{FF2B5EF4-FFF2-40B4-BE49-F238E27FC236}">
                <a16:creationId xmlns:a16="http://schemas.microsoft.com/office/drawing/2014/main" id="{FE2C824F-3FEC-4436-8D89-71417F95C4CA}"/>
              </a:ext>
            </a:extLst>
          </p:cNvPr>
          <p:cNvSpPr>
            <a:spLocks noGrp="1"/>
          </p:cNvSpPr>
          <p:nvPr>
            <p:ph type="body" sz="quarter" idx="69" hasCustomPrompt="1"/>
          </p:nvPr>
        </p:nvSpPr>
        <p:spPr>
          <a:xfrm>
            <a:off x="10161393" y="527294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8" name="Text Placeholder 36">
            <a:extLst>
              <a:ext uri="{FF2B5EF4-FFF2-40B4-BE49-F238E27FC236}">
                <a16:creationId xmlns:a16="http://schemas.microsoft.com/office/drawing/2014/main" id="{A789A2A0-3ABC-41EA-A65B-C158812FD38D}"/>
              </a:ext>
            </a:extLst>
          </p:cNvPr>
          <p:cNvSpPr>
            <a:spLocks noGrp="1"/>
          </p:cNvSpPr>
          <p:nvPr>
            <p:ph type="body" sz="quarter" idx="70" hasCustomPrompt="1"/>
          </p:nvPr>
        </p:nvSpPr>
        <p:spPr>
          <a:xfrm>
            <a:off x="10216257" y="558384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40" name="Date Placeholder 3">
            <a:extLst>
              <a:ext uri="{FF2B5EF4-FFF2-40B4-BE49-F238E27FC236}">
                <a16:creationId xmlns:a16="http://schemas.microsoft.com/office/drawing/2014/main" id="{F15C78F9-B77F-44BB-9DD3-7FD6042F4D4F}"/>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41" name="Footer Placeholder 4">
            <a:extLst>
              <a:ext uri="{FF2B5EF4-FFF2-40B4-BE49-F238E27FC236}">
                <a16:creationId xmlns:a16="http://schemas.microsoft.com/office/drawing/2014/main" id="{7A2CE885-91AB-475D-937A-12B9D463D401}"/>
              </a:ext>
            </a:extLst>
          </p:cNvPr>
          <p:cNvSpPr>
            <a:spLocks noGrp="1"/>
          </p:cNvSpPr>
          <p:nvPr>
            <p:ph type="ftr" sz="quarter" idx="11"/>
          </p:nvPr>
        </p:nvSpPr>
        <p:spPr>
          <a:xfrm>
            <a:off x="5424487" y="6350000"/>
            <a:ext cx="2286000" cy="365125"/>
          </a:xfrm>
        </p:spPr>
        <p:txBody>
          <a:bodyPr/>
          <a:lstStyle>
            <a:lvl1pPr>
              <a:defRPr>
                <a:solidFill>
                  <a:schemeClr val="tx2"/>
                </a:solidFill>
              </a:defRPr>
            </a:lvl1pPr>
          </a:lstStyle>
          <a:p>
            <a:r>
              <a:rPr lang="en-US" dirty="0"/>
              <a:t>Pitch deck title</a:t>
            </a:r>
          </a:p>
        </p:txBody>
      </p:sp>
      <p:sp>
        <p:nvSpPr>
          <p:cNvPr id="42" name="Slide Number Placeholder 5">
            <a:extLst>
              <a:ext uri="{FF2B5EF4-FFF2-40B4-BE49-F238E27FC236}">
                <a16:creationId xmlns:a16="http://schemas.microsoft.com/office/drawing/2014/main" id="{AF0A068C-26D9-4FC8-AD91-8B62AA304C4A}"/>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65061128"/>
      </p:ext>
    </p:extLst>
  </p:cSld>
  <p:clrMapOvr>
    <a:masterClrMapping/>
  </p:clrMapOvr>
  <p:extLst>
    <p:ext uri="{DCECCB84-F9BA-43D5-87BE-67443E8EF086}">
      <p15:sldGuideLst xmlns:p15="http://schemas.microsoft.com/office/powerpoint/2012/main">
        <p15:guide id="1" orient="horz" pos="230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10515600" cy="1325563"/>
          </a:xfrm>
        </p:spPr>
        <p:txBody>
          <a:bodyPr anchor="t" anchorCtr="0"/>
          <a:lstStyle>
            <a:lvl1pPr>
              <a:defRPr cap="all" baseline="0">
                <a:solidFill>
                  <a:schemeClr val="accent1"/>
                </a:solidFill>
              </a:defRPr>
            </a:lvl1pPr>
          </a:lstStyle>
          <a:p>
            <a:r>
              <a:rPr lang="en-US" dirty="0"/>
              <a:t>CLICK TO ADD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1021080" y="1825625"/>
            <a:ext cx="10515600" cy="4351338"/>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23">
            <a:extLst>
              <a:ext uri="{FF2B5EF4-FFF2-40B4-BE49-F238E27FC236}">
                <a16:creationId xmlns:a16="http://schemas.microsoft.com/office/drawing/2014/main" id="{AB92D86A-5036-415A-B056-A55CB2E0C2C9}"/>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Date Placeholder 3">
            <a:extLst>
              <a:ext uri="{FF2B5EF4-FFF2-40B4-BE49-F238E27FC236}">
                <a16:creationId xmlns:a16="http://schemas.microsoft.com/office/drawing/2014/main" id="{0C761AA1-7048-41AE-AA8B-1FD077C849B2}"/>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12" name="Footer Placeholder 4">
            <a:extLst>
              <a:ext uri="{FF2B5EF4-FFF2-40B4-BE49-F238E27FC236}">
                <a16:creationId xmlns:a16="http://schemas.microsoft.com/office/drawing/2014/main" id="{36439D65-6A92-4B4C-8307-6CB811F976A3}"/>
              </a:ext>
            </a:extLst>
          </p:cNvPr>
          <p:cNvSpPr>
            <a:spLocks noGrp="1"/>
          </p:cNvSpPr>
          <p:nvPr>
            <p:ph type="ftr" sz="quarter" idx="11"/>
          </p:nvPr>
        </p:nvSpPr>
        <p:spPr>
          <a:xfrm>
            <a:off x="5424488"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13" name="Slide Number Placeholder 5">
            <a:extLst>
              <a:ext uri="{FF2B5EF4-FFF2-40B4-BE49-F238E27FC236}">
                <a16:creationId xmlns:a16="http://schemas.microsoft.com/office/drawing/2014/main" id="{2AB85375-9E39-4BEF-908C-531D02526826}"/>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 4 up">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a:xfrm>
            <a:off x="914400" y="896112"/>
            <a:ext cx="10363200" cy="1325880"/>
          </a:xfrm>
        </p:spPr>
        <p:txBody>
          <a:bodyPr anchor="t" anchorCtr="0"/>
          <a:lstStyle>
            <a:lvl1pPr>
              <a:defRPr cap="all" baseline="0">
                <a:solidFill>
                  <a:schemeClr val="tx2"/>
                </a:solidFill>
              </a:defRPr>
            </a:lvl1pPr>
          </a:lstStyle>
          <a:p>
            <a:r>
              <a:rPr lang="en-US" dirty="0"/>
              <a:t>CLICK TO ADD TITLE</a:t>
            </a:r>
          </a:p>
        </p:txBody>
      </p:sp>
      <p:sp>
        <p:nvSpPr>
          <p:cNvPr id="9" name="Picture Placeholder 8">
            <a:extLst>
              <a:ext uri="{FF2B5EF4-FFF2-40B4-BE49-F238E27FC236}">
                <a16:creationId xmlns:a16="http://schemas.microsoft.com/office/drawing/2014/main" id="{AA40526D-DB50-43D0-90D5-E6FB281419DB}"/>
              </a:ext>
            </a:extLst>
          </p:cNvPr>
          <p:cNvSpPr>
            <a:spLocks noGrp="1"/>
          </p:cNvSpPr>
          <p:nvPr>
            <p:ph type="pic" sz="quarter" idx="13"/>
          </p:nvPr>
        </p:nvSpPr>
        <p:spPr>
          <a:xfrm>
            <a:off x="914400" y="1993392"/>
            <a:ext cx="2286000" cy="2286000"/>
          </a:xfrm>
          <a:solidFill>
            <a:schemeClr val="tx2">
              <a:lumMod val="90000"/>
            </a:schemeClr>
          </a:solidFill>
        </p:spPr>
        <p:txBody>
          <a:bodyPr/>
          <a:lstStyle/>
          <a:p>
            <a:endParaRPr lang="en-US" dirty="0"/>
          </a:p>
        </p:txBody>
      </p:sp>
      <p:sp>
        <p:nvSpPr>
          <p:cNvPr id="11" name="Text Placeholder 10">
            <a:extLst>
              <a:ext uri="{FF2B5EF4-FFF2-40B4-BE49-F238E27FC236}">
                <a16:creationId xmlns:a16="http://schemas.microsoft.com/office/drawing/2014/main" id="{1FCCE554-7DC7-4A2A-BD55-8E86A3B4AD6D}"/>
              </a:ext>
            </a:extLst>
          </p:cNvPr>
          <p:cNvSpPr>
            <a:spLocks noGrp="1"/>
          </p:cNvSpPr>
          <p:nvPr>
            <p:ph type="body" sz="quarter" idx="14" hasCustomPrompt="1"/>
          </p:nvPr>
        </p:nvSpPr>
        <p:spPr>
          <a:xfrm>
            <a:off x="838200" y="4507992"/>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2" name="Text Placeholder 10">
            <a:extLst>
              <a:ext uri="{FF2B5EF4-FFF2-40B4-BE49-F238E27FC236}">
                <a16:creationId xmlns:a16="http://schemas.microsoft.com/office/drawing/2014/main" id="{4C379AB9-816A-48B0-8040-51C116DF5D57}"/>
              </a:ext>
            </a:extLst>
          </p:cNvPr>
          <p:cNvSpPr>
            <a:spLocks noGrp="1"/>
          </p:cNvSpPr>
          <p:nvPr>
            <p:ph type="body" sz="quarter" idx="15" hasCustomPrompt="1"/>
          </p:nvPr>
        </p:nvSpPr>
        <p:spPr>
          <a:xfrm>
            <a:off x="838200" y="4837176"/>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3" name="Picture Placeholder 8">
            <a:extLst>
              <a:ext uri="{FF2B5EF4-FFF2-40B4-BE49-F238E27FC236}">
                <a16:creationId xmlns:a16="http://schemas.microsoft.com/office/drawing/2014/main" id="{EB148D33-9D3D-4F09-AD3D-5478787F73F8}"/>
              </a:ext>
            </a:extLst>
          </p:cNvPr>
          <p:cNvSpPr>
            <a:spLocks noGrp="1"/>
          </p:cNvSpPr>
          <p:nvPr>
            <p:ph type="pic" sz="quarter" idx="16"/>
          </p:nvPr>
        </p:nvSpPr>
        <p:spPr>
          <a:xfrm>
            <a:off x="3610808" y="1993392"/>
            <a:ext cx="2286000" cy="2286000"/>
          </a:xfrm>
          <a:solidFill>
            <a:schemeClr val="tx2">
              <a:lumMod val="90000"/>
            </a:schemeClr>
          </a:solidFill>
        </p:spPr>
        <p:txBody>
          <a:bodyPr/>
          <a:lstStyle/>
          <a:p>
            <a:endParaRPr lang="en-US" dirty="0"/>
          </a:p>
        </p:txBody>
      </p:sp>
      <p:sp>
        <p:nvSpPr>
          <p:cNvPr id="14" name="Text Placeholder 10">
            <a:extLst>
              <a:ext uri="{FF2B5EF4-FFF2-40B4-BE49-F238E27FC236}">
                <a16:creationId xmlns:a16="http://schemas.microsoft.com/office/drawing/2014/main" id="{41C6DB7F-D21E-454A-8816-7C20215E176C}"/>
              </a:ext>
            </a:extLst>
          </p:cNvPr>
          <p:cNvSpPr>
            <a:spLocks noGrp="1"/>
          </p:cNvSpPr>
          <p:nvPr>
            <p:ph type="body" sz="quarter" idx="17" hasCustomPrompt="1"/>
          </p:nvPr>
        </p:nvSpPr>
        <p:spPr>
          <a:xfrm>
            <a:off x="3535680" y="4511617"/>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5" name="Text Placeholder 10">
            <a:extLst>
              <a:ext uri="{FF2B5EF4-FFF2-40B4-BE49-F238E27FC236}">
                <a16:creationId xmlns:a16="http://schemas.microsoft.com/office/drawing/2014/main" id="{D0C4D301-6FD0-45BF-8011-A4984ED664E0}"/>
              </a:ext>
            </a:extLst>
          </p:cNvPr>
          <p:cNvSpPr>
            <a:spLocks noGrp="1"/>
          </p:cNvSpPr>
          <p:nvPr>
            <p:ph type="body" sz="quarter" idx="18" hasCustomPrompt="1"/>
          </p:nvPr>
        </p:nvSpPr>
        <p:spPr>
          <a:xfrm>
            <a:off x="3535680" y="4839223"/>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9" name="Picture Placeholder 8">
            <a:extLst>
              <a:ext uri="{FF2B5EF4-FFF2-40B4-BE49-F238E27FC236}">
                <a16:creationId xmlns:a16="http://schemas.microsoft.com/office/drawing/2014/main" id="{CB5FD37A-EE86-444D-9C60-101D10C1C6A3}"/>
              </a:ext>
            </a:extLst>
          </p:cNvPr>
          <p:cNvSpPr>
            <a:spLocks noGrp="1"/>
          </p:cNvSpPr>
          <p:nvPr>
            <p:ph type="pic" sz="quarter" idx="22"/>
          </p:nvPr>
        </p:nvSpPr>
        <p:spPr>
          <a:xfrm>
            <a:off x="6307216" y="1993392"/>
            <a:ext cx="2286000" cy="2286000"/>
          </a:xfrm>
          <a:solidFill>
            <a:schemeClr val="tx2">
              <a:lumMod val="90000"/>
            </a:schemeClr>
          </a:solidFill>
        </p:spPr>
        <p:txBody>
          <a:bodyPr/>
          <a:lstStyle/>
          <a:p>
            <a:endParaRPr lang="en-US" dirty="0"/>
          </a:p>
        </p:txBody>
      </p:sp>
      <p:sp>
        <p:nvSpPr>
          <p:cNvPr id="20" name="Text Placeholder 10">
            <a:extLst>
              <a:ext uri="{FF2B5EF4-FFF2-40B4-BE49-F238E27FC236}">
                <a16:creationId xmlns:a16="http://schemas.microsoft.com/office/drawing/2014/main" id="{77DCE814-41FD-4D48-8120-139ED978660B}"/>
              </a:ext>
            </a:extLst>
          </p:cNvPr>
          <p:cNvSpPr>
            <a:spLocks noGrp="1"/>
          </p:cNvSpPr>
          <p:nvPr>
            <p:ph type="body" sz="quarter" idx="23" hasCustomPrompt="1"/>
          </p:nvPr>
        </p:nvSpPr>
        <p:spPr>
          <a:xfrm>
            <a:off x="6233160" y="4511617"/>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21" name="Text Placeholder 10">
            <a:extLst>
              <a:ext uri="{FF2B5EF4-FFF2-40B4-BE49-F238E27FC236}">
                <a16:creationId xmlns:a16="http://schemas.microsoft.com/office/drawing/2014/main" id="{142BD72F-73D4-46DC-B184-801565CDC961}"/>
              </a:ext>
            </a:extLst>
          </p:cNvPr>
          <p:cNvSpPr>
            <a:spLocks noGrp="1"/>
          </p:cNvSpPr>
          <p:nvPr>
            <p:ph type="body" sz="quarter" idx="24" hasCustomPrompt="1"/>
          </p:nvPr>
        </p:nvSpPr>
        <p:spPr>
          <a:xfrm>
            <a:off x="6233160" y="4839223"/>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6" name="Picture Placeholder 8">
            <a:extLst>
              <a:ext uri="{FF2B5EF4-FFF2-40B4-BE49-F238E27FC236}">
                <a16:creationId xmlns:a16="http://schemas.microsoft.com/office/drawing/2014/main" id="{97508F04-3E2E-41F2-9326-8B0362A83AB8}"/>
              </a:ext>
            </a:extLst>
          </p:cNvPr>
          <p:cNvSpPr>
            <a:spLocks noGrp="1"/>
          </p:cNvSpPr>
          <p:nvPr>
            <p:ph type="pic" sz="quarter" idx="19"/>
          </p:nvPr>
        </p:nvSpPr>
        <p:spPr>
          <a:xfrm>
            <a:off x="9003624" y="1993392"/>
            <a:ext cx="2286000" cy="2286000"/>
          </a:xfrm>
          <a:solidFill>
            <a:schemeClr val="tx2">
              <a:lumMod val="90000"/>
            </a:schemeClr>
          </a:solidFill>
        </p:spPr>
        <p:txBody>
          <a:bodyPr/>
          <a:lstStyle/>
          <a:p>
            <a:endParaRPr lang="en-US" dirty="0"/>
          </a:p>
        </p:txBody>
      </p:sp>
      <p:sp>
        <p:nvSpPr>
          <p:cNvPr id="17" name="Text Placeholder 10">
            <a:extLst>
              <a:ext uri="{FF2B5EF4-FFF2-40B4-BE49-F238E27FC236}">
                <a16:creationId xmlns:a16="http://schemas.microsoft.com/office/drawing/2014/main" id="{D5ACD767-F8EC-4D73-8CC0-DC4C23BBB2B2}"/>
              </a:ext>
            </a:extLst>
          </p:cNvPr>
          <p:cNvSpPr>
            <a:spLocks noGrp="1"/>
          </p:cNvSpPr>
          <p:nvPr>
            <p:ph type="body" sz="quarter" idx="20" hasCustomPrompt="1"/>
          </p:nvPr>
        </p:nvSpPr>
        <p:spPr>
          <a:xfrm>
            <a:off x="8927973" y="4507992"/>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8" name="Text Placeholder 10">
            <a:extLst>
              <a:ext uri="{FF2B5EF4-FFF2-40B4-BE49-F238E27FC236}">
                <a16:creationId xmlns:a16="http://schemas.microsoft.com/office/drawing/2014/main" id="{4736BB1A-851C-4D31-90C7-CDC5DBAEE1CE}"/>
              </a:ext>
            </a:extLst>
          </p:cNvPr>
          <p:cNvSpPr>
            <a:spLocks noGrp="1"/>
          </p:cNvSpPr>
          <p:nvPr>
            <p:ph type="body" sz="quarter" idx="21" hasCustomPrompt="1"/>
          </p:nvPr>
        </p:nvSpPr>
        <p:spPr>
          <a:xfrm>
            <a:off x="8927973" y="4837176"/>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pic>
        <p:nvPicPr>
          <p:cNvPr id="6" name="Graphic 5">
            <a:extLst>
              <a:ext uri="{FF2B5EF4-FFF2-40B4-BE49-F238E27FC236}">
                <a16:creationId xmlns:a16="http://schemas.microsoft.com/office/drawing/2014/main" id="{B2402DAC-DB2C-47BE-AE78-07846291BB8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sp>
        <p:nvSpPr>
          <p:cNvPr id="32" name="Date Placeholder 3">
            <a:extLst>
              <a:ext uri="{FF2B5EF4-FFF2-40B4-BE49-F238E27FC236}">
                <a16:creationId xmlns:a16="http://schemas.microsoft.com/office/drawing/2014/main" id="{B459F3AA-94CC-42D0-8666-6ACC47E3DE37}"/>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33" name="Footer Placeholder 4">
            <a:extLst>
              <a:ext uri="{FF2B5EF4-FFF2-40B4-BE49-F238E27FC236}">
                <a16:creationId xmlns:a16="http://schemas.microsoft.com/office/drawing/2014/main" id="{FD28A03E-E672-4334-B8F0-0D3497967637}"/>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46" name="Slide Number Placeholder 5">
            <a:extLst>
              <a:ext uri="{FF2B5EF4-FFF2-40B4-BE49-F238E27FC236}">
                <a16:creationId xmlns:a16="http://schemas.microsoft.com/office/drawing/2014/main" id="{985153C5-B300-4F05-832B-67E58EF5A308}"/>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071157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 8 up">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a:xfrm>
            <a:off x="914400" y="896112"/>
            <a:ext cx="10515600" cy="1325880"/>
          </a:xfrm>
        </p:spPr>
        <p:txBody>
          <a:bodyPr anchor="t" anchorCtr="0"/>
          <a:lstStyle>
            <a:lvl1pPr>
              <a:defRPr cap="all" baseline="0">
                <a:solidFill>
                  <a:schemeClr val="tx2"/>
                </a:solidFill>
              </a:defRPr>
            </a:lvl1pPr>
          </a:lstStyle>
          <a:p>
            <a:r>
              <a:rPr lang="en-US" dirty="0"/>
              <a:t>CLICK TO ADD TITLE</a:t>
            </a:r>
          </a:p>
        </p:txBody>
      </p:sp>
      <p:sp>
        <p:nvSpPr>
          <p:cNvPr id="9" name="Picture Placeholder 8">
            <a:extLst>
              <a:ext uri="{FF2B5EF4-FFF2-40B4-BE49-F238E27FC236}">
                <a16:creationId xmlns:a16="http://schemas.microsoft.com/office/drawing/2014/main" id="{AA40526D-DB50-43D0-90D5-E6FB281419DB}"/>
              </a:ext>
            </a:extLst>
          </p:cNvPr>
          <p:cNvSpPr>
            <a:spLocks noGrp="1"/>
          </p:cNvSpPr>
          <p:nvPr>
            <p:ph type="pic" sz="quarter" idx="13"/>
          </p:nvPr>
        </p:nvSpPr>
        <p:spPr>
          <a:xfrm>
            <a:off x="914400" y="1975104"/>
            <a:ext cx="2057400" cy="1371600"/>
          </a:xfrm>
          <a:solidFill>
            <a:schemeClr val="tx2">
              <a:lumMod val="90000"/>
            </a:schemeClr>
          </a:solidFill>
        </p:spPr>
        <p:txBody>
          <a:bodyPr/>
          <a:lstStyle/>
          <a:p>
            <a:endParaRPr lang="en-US" dirty="0"/>
          </a:p>
        </p:txBody>
      </p:sp>
      <p:sp>
        <p:nvSpPr>
          <p:cNvPr id="11" name="Text Placeholder 10">
            <a:extLst>
              <a:ext uri="{FF2B5EF4-FFF2-40B4-BE49-F238E27FC236}">
                <a16:creationId xmlns:a16="http://schemas.microsoft.com/office/drawing/2014/main" id="{1FCCE554-7DC7-4A2A-BD55-8E86A3B4AD6D}"/>
              </a:ext>
            </a:extLst>
          </p:cNvPr>
          <p:cNvSpPr>
            <a:spLocks noGrp="1"/>
          </p:cNvSpPr>
          <p:nvPr>
            <p:ph type="body" sz="quarter" idx="14" hasCustomPrompt="1"/>
          </p:nvPr>
        </p:nvSpPr>
        <p:spPr>
          <a:xfrm>
            <a:off x="838200"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2" name="Text Placeholder 10">
            <a:extLst>
              <a:ext uri="{FF2B5EF4-FFF2-40B4-BE49-F238E27FC236}">
                <a16:creationId xmlns:a16="http://schemas.microsoft.com/office/drawing/2014/main" id="{4C379AB9-816A-48B0-8040-51C116DF5D57}"/>
              </a:ext>
            </a:extLst>
          </p:cNvPr>
          <p:cNvSpPr>
            <a:spLocks noGrp="1"/>
          </p:cNvSpPr>
          <p:nvPr>
            <p:ph type="body" sz="quarter" idx="15" hasCustomPrompt="1"/>
          </p:nvPr>
        </p:nvSpPr>
        <p:spPr>
          <a:xfrm>
            <a:off x="838200"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3" name="Picture Placeholder 8">
            <a:extLst>
              <a:ext uri="{FF2B5EF4-FFF2-40B4-BE49-F238E27FC236}">
                <a16:creationId xmlns:a16="http://schemas.microsoft.com/office/drawing/2014/main" id="{EB148D33-9D3D-4F09-AD3D-5478787F73F8}"/>
              </a:ext>
            </a:extLst>
          </p:cNvPr>
          <p:cNvSpPr>
            <a:spLocks noGrp="1"/>
          </p:cNvSpPr>
          <p:nvPr>
            <p:ph type="pic" sz="quarter" idx="16"/>
          </p:nvPr>
        </p:nvSpPr>
        <p:spPr>
          <a:xfrm>
            <a:off x="3682999" y="1975104"/>
            <a:ext cx="2057400" cy="1371600"/>
          </a:xfrm>
          <a:solidFill>
            <a:schemeClr val="tx2">
              <a:lumMod val="90000"/>
            </a:schemeClr>
          </a:solidFill>
        </p:spPr>
        <p:txBody>
          <a:bodyPr/>
          <a:lstStyle/>
          <a:p>
            <a:endParaRPr lang="en-US" dirty="0"/>
          </a:p>
        </p:txBody>
      </p:sp>
      <p:sp>
        <p:nvSpPr>
          <p:cNvPr id="14" name="Text Placeholder 10">
            <a:extLst>
              <a:ext uri="{FF2B5EF4-FFF2-40B4-BE49-F238E27FC236}">
                <a16:creationId xmlns:a16="http://schemas.microsoft.com/office/drawing/2014/main" id="{41C6DB7F-D21E-454A-8816-7C20215E176C}"/>
              </a:ext>
            </a:extLst>
          </p:cNvPr>
          <p:cNvSpPr>
            <a:spLocks noGrp="1"/>
          </p:cNvSpPr>
          <p:nvPr>
            <p:ph type="body" sz="quarter" idx="17" hasCustomPrompt="1"/>
          </p:nvPr>
        </p:nvSpPr>
        <p:spPr>
          <a:xfrm>
            <a:off x="3608832"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5" name="Text Placeholder 10">
            <a:extLst>
              <a:ext uri="{FF2B5EF4-FFF2-40B4-BE49-F238E27FC236}">
                <a16:creationId xmlns:a16="http://schemas.microsoft.com/office/drawing/2014/main" id="{D0C4D301-6FD0-45BF-8011-A4984ED664E0}"/>
              </a:ext>
            </a:extLst>
          </p:cNvPr>
          <p:cNvSpPr>
            <a:spLocks noGrp="1"/>
          </p:cNvSpPr>
          <p:nvPr>
            <p:ph type="body" sz="quarter" idx="18" hasCustomPrompt="1"/>
          </p:nvPr>
        </p:nvSpPr>
        <p:spPr>
          <a:xfrm>
            <a:off x="3608832"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9" name="Picture Placeholder 8">
            <a:extLst>
              <a:ext uri="{FF2B5EF4-FFF2-40B4-BE49-F238E27FC236}">
                <a16:creationId xmlns:a16="http://schemas.microsoft.com/office/drawing/2014/main" id="{CB5FD37A-EE86-444D-9C60-101D10C1C6A3}"/>
              </a:ext>
            </a:extLst>
          </p:cNvPr>
          <p:cNvSpPr>
            <a:spLocks noGrp="1"/>
          </p:cNvSpPr>
          <p:nvPr>
            <p:ph type="pic" sz="quarter" idx="22"/>
          </p:nvPr>
        </p:nvSpPr>
        <p:spPr>
          <a:xfrm>
            <a:off x="6451598" y="1975104"/>
            <a:ext cx="2057400" cy="1371600"/>
          </a:xfrm>
          <a:solidFill>
            <a:schemeClr val="tx2">
              <a:lumMod val="90000"/>
            </a:schemeClr>
          </a:solidFill>
        </p:spPr>
        <p:txBody>
          <a:bodyPr/>
          <a:lstStyle/>
          <a:p>
            <a:endParaRPr lang="en-US" dirty="0"/>
          </a:p>
        </p:txBody>
      </p:sp>
      <p:sp>
        <p:nvSpPr>
          <p:cNvPr id="20" name="Text Placeholder 10">
            <a:extLst>
              <a:ext uri="{FF2B5EF4-FFF2-40B4-BE49-F238E27FC236}">
                <a16:creationId xmlns:a16="http://schemas.microsoft.com/office/drawing/2014/main" id="{77DCE814-41FD-4D48-8120-139ED978660B}"/>
              </a:ext>
            </a:extLst>
          </p:cNvPr>
          <p:cNvSpPr>
            <a:spLocks noGrp="1"/>
          </p:cNvSpPr>
          <p:nvPr>
            <p:ph type="body" sz="quarter" idx="23" hasCustomPrompt="1"/>
          </p:nvPr>
        </p:nvSpPr>
        <p:spPr>
          <a:xfrm>
            <a:off x="6379464"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21" name="Text Placeholder 10">
            <a:extLst>
              <a:ext uri="{FF2B5EF4-FFF2-40B4-BE49-F238E27FC236}">
                <a16:creationId xmlns:a16="http://schemas.microsoft.com/office/drawing/2014/main" id="{142BD72F-73D4-46DC-B184-801565CDC961}"/>
              </a:ext>
            </a:extLst>
          </p:cNvPr>
          <p:cNvSpPr>
            <a:spLocks noGrp="1"/>
          </p:cNvSpPr>
          <p:nvPr>
            <p:ph type="body" sz="quarter" idx="24" hasCustomPrompt="1"/>
          </p:nvPr>
        </p:nvSpPr>
        <p:spPr>
          <a:xfrm>
            <a:off x="6379464"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6" name="Picture Placeholder 8">
            <a:extLst>
              <a:ext uri="{FF2B5EF4-FFF2-40B4-BE49-F238E27FC236}">
                <a16:creationId xmlns:a16="http://schemas.microsoft.com/office/drawing/2014/main" id="{97508F04-3E2E-41F2-9326-8B0362A83AB8}"/>
              </a:ext>
            </a:extLst>
          </p:cNvPr>
          <p:cNvSpPr>
            <a:spLocks noGrp="1"/>
          </p:cNvSpPr>
          <p:nvPr>
            <p:ph type="pic" sz="quarter" idx="19"/>
          </p:nvPr>
        </p:nvSpPr>
        <p:spPr>
          <a:xfrm>
            <a:off x="9220198" y="1975104"/>
            <a:ext cx="2057400" cy="1371600"/>
          </a:xfrm>
          <a:solidFill>
            <a:schemeClr val="tx2">
              <a:lumMod val="90000"/>
            </a:schemeClr>
          </a:solidFill>
        </p:spPr>
        <p:txBody>
          <a:bodyPr/>
          <a:lstStyle/>
          <a:p>
            <a:endParaRPr lang="en-US" dirty="0"/>
          </a:p>
        </p:txBody>
      </p:sp>
      <p:sp>
        <p:nvSpPr>
          <p:cNvPr id="17" name="Text Placeholder 10">
            <a:extLst>
              <a:ext uri="{FF2B5EF4-FFF2-40B4-BE49-F238E27FC236}">
                <a16:creationId xmlns:a16="http://schemas.microsoft.com/office/drawing/2014/main" id="{D5ACD767-F8EC-4D73-8CC0-DC4C23BBB2B2}"/>
              </a:ext>
            </a:extLst>
          </p:cNvPr>
          <p:cNvSpPr>
            <a:spLocks noGrp="1"/>
          </p:cNvSpPr>
          <p:nvPr>
            <p:ph type="body" sz="quarter" idx="20" hasCustomPrompt="1"/>
          </p:nvPr>
        </p:nvSpPr>
        <p:spPr>
          <a:xfrm>
            <a:off x="9140952"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8" name="Text Placeholder 10">
            <a:extLst>
              <a:ext uri="{FF2B5EF4-FFF2-40B4-BE49-F238E27FC236}">
                <a16:creationId xmlns:a16="http://schemas.microsoft.com/office/drawing/2014/main" id="{4736BB1A-851C-4D31-90C7-CDC5DBAEE1CE}"/>
              </a:ext>
            </a:extLst>
          </p:cNvPr>
          <p:cNvSpPr>
            <a:spLocks noGrp="1"/>
          </p:cNvSpPr>
          <p:nvPr>
            <p:ph type="body" sz="quarter" idx="21" hasCustomPrompt="1"/>
          </p:nvPr>
        </p:nvSpPr>
        <p:spPr>
          <a:xfrm>
            <a:off x="9140952"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34" name="Picture Placeholder 8">
            <a:extLst>
              <a:ext uri="{FF2B5EF4-FFF2-40B4-BE49-F238E27FC236}">
                <a16:creationId xmlns:a16="http://schemas.microsoft.com/office/drawing/2014/main" id="{7B2E434D-5BFF-4F4E-89CC-2A0B72618AF8}"/>
              </a:ext>
            </a:extLst>
          </p:cNvPr>
          <p:cNvSpPr>
            <a:spLocks noGrp="1"/>
          </p:cNvSpPr>
          <p:nvPr>
            <p:ph type="pic" sz="quarter" idx="25"/>
          </p:nvPr>
        </p:nvSpPr>
        <p:spPr>
          <a:xfrm>
            <a:off x="914400" y="4160520"/>
            <a:ext cx="2057400" cy="1371600"/>
          </a:xfrm>
          <a:solidFill>
            <a:schemeClr val="tx2">
              <a:lumMod val="90000"/>
            </a:schemeClr>
          </a:solidFill>
        </p:spPr>
        <p:txBody>
          <a:bodyPr/>
          <a:lstStyle/>
          <a:p>
            <a:endParaRPr lang="en-US" dirty="0"/>
          </a:p>
        </p:txBody>
      </p:sp>
      <p:sp>
        <p:nvSpPr>
          <p:cNvPr id="35" name="Text Placeholder 10">
            <a:extLst>
              <a:ext uri="{FF2B5EF4-FFF2-40B4-BE49-F238E27FC236}">
                <a16:creationId xmlns:a16="http://schemas.microsoft.com/office/drawing/2014/main" id="{54BF5D0F-83F6-4B5E-82FB-FB9D4A47682D}"/>
              </a:ext>
            </a:extLst>
          </p:cNvPr>
          <p:cNvSpPr>
            <a:spLocks noGrp="1"/>
          </p:cNvSpPr>
          <p:nvPr>
            <p:ph type="body" sz="quarter" idx="26" hasCustomPrompt="1"/>
          </p:nvPr>
        </p:nvSpPr>
        <p:spPr>
          <a:xfrm>
            <a:off x="838200"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36" name="Text Placeholder 10">
            <a:extLst>
              <a:ext uri="{FF2B5EF4-FFF2-40B4-BE49-F238E27FC236}">
                <a16:creationId xmlns:a16="http://schemas.microsoft.com/office/drawing/2014/main" id="{2989D348-84C3-4684-A67D-DBE303776B2B}"/>
              </a:ext>
            </a:extLst>
          </p:cNvPr>
          <p:cNvSpPr>
            <a:spLocks noGrp="1"/>
          </p:cNvSpPr>
          <p:nvPr>
            <p:ph type="body" sz="quarter" idx="27" hasCustomPrompt="1"/>
          </p:nvPr>
        </p:nvSpPr>
        <p:spPr>
          <a:xfrm>
            <a:off x="838200"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37" name="Picture Placeholder 8">
            <a:extLst>
              <a:ext uri="{FF2B5EF4-FFF2-40B4-BE49-F238E27FC236}">
                <a16:creationId xmlns:a16="http://schemas.microsoft.com/office/drawing/2014/main" id="{68CB93A9-E63E-4946-8E32-FF80E0995A40}"/>
              </a:ext>
            </a:extLst>
          </p:cNvPr>
          <p:cNvSpPr>
            <a:spLocks noGrp="1"/>
          </p:cNvSpPr>
          <p:nvPr>
            <p:ph type="pic" sz="quarter" idx="28"/>
          </p:nvPr>
        </p:nvSpPr>
        <p:spPr>
          <a:xfrm>
            <a:off x="3685032" y="4160520"/>
            <a:ext cx="2057400" cy="1371600"/>
          </a:xfrm>
          <a:solidFill>
            <a:schemeClr val="tx2">
              <a:lumMod val="90000"/>
            </a:schemeClr>
          </a:solidFill>
        </p:spPr>
        <p:txBody>
          <a:bodyPr/>
          <a:lstStyle/>
          <a:p>
            <a:endParaRPr lang="en-US" dirty="0"/>
          </a:p>
        </p:txBody>
      </p:sp>
      <p:sp>
        <p:nvSpPr>
          <p:cNvPr id="38" name="Text Placeholder 10">
            <a:extLst>
              <a:ext uri="{FF2B5EF4-FFF2-40B4-BE49-F238E27FC236}">
                <a16:creationId xmlns:a16="http://schemas.microsoft.com/office/drawing/2014/main" id="{DF7A9899-0EF5-4E5E-B7B1-37D8FFD99BD1}"/>
              </a:ext>
            </a:extLst>
          </p:cNvPr>
          <p:cNvSpPr>
            <a:spLocks noGrp="1"/>
          </p:cNvSpPr>
          <p:nvPr>
            <p:ph type="body" sz="quarter" idx="29" hasCustomPrompt="1"/>
          </p:nvPr>
        </p:nvSpPr>
        <p:spPr>
          <a:xfrm>
            <a:off x="3608832"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39" name="Text Placeholder 10">
            <a:extLst>
              <a:ext uri="{FF2B5EF4-FFF2-40B4-BE49-F238E27FC236}">
                <a16:creationId xmlns:a16="http://schemas.microsoft.com/office/drawing/2014/main" id="{B11F2CCF-80D1-467A-86AC-3F5D8DD5E862}"/>
              </a:ext>
            </a:extLst>
          </p:cNvPr>
          <p:cNvSpPr>
            <a:spLocks noGrp="1"/>
          </p:cNvSpPr>
          <p:nvPr>
            <p:ph type="body" sz="quarter" idx="30" hasCustomPrompt="1"/>
          </p:nvPr>
        </p:nvSpPr>
        <p:spPr>
          <a:xfrm>
            <a:off x="3608832"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43" name="Picture Placeholder 8">
            <a:extLst>
              <a:ext uri="{FF2B5EF4-FFF2-40B4-BE49-F238E27FC236}">
                <a16:creationId xmlns:a16="http://schemas.microsoft.com/office/drawing/2014/main" id="{8F17B7F6-C6DF-45C7-BDE5-81003F62B356}"/>
              </a:ext>
            </a:extLst>
          </p:cNvPr>
          <p:cNvSpPr>
            <a:spLocks noGrp="1"/>
          </p:cNvSpPr>
          <p:nvPr>
            <p:ph type="pic" sz="quarter" idx="34"/>
          </p:nvPr>
        </p:nvSpPr>
        <p:spPr>
          <a:xfrm>
            <a:off x="6455664" y="4160520"/>
            <a:ext cx="2057400" cy="1371600"/>
          </a:xfrm>
          <a:solidFill>
            <a:schemeClr val="tx2">
              <a:lumMod val="90000"/>
            </a:schemeClr>
          </a:solidFill>
        </p:spPr>
        <p:txBody>
          <a:bodyPr/>
          <a:lstStyle/>
          <a:p>
            <a:endParaRPr lang="en-US" dirty="0"/>
          </a:p>
        </p:txBody>
      </p:sp>
      <p:sp>
        <p:nvSpPr>
          <p:cNvPr id="44" name="Text Placeholder 10">
            <a:extLst>
              <a:ext uri="{FF2B5EF4-FFF2-40B4-BE49-F238E27FC236}">
                <a16:creationId xmlns:a16="http://schemas.microsoft.com/office/drawing/2014/main" id="{00DDE45F-F583-4DF4-9452-E816A0914097}"/>
              </a:ext>
            </a:extLst>
          </p:cNvPr>
          <p:cNvSpPr>
            <a:spLocks noGrp="1"/>
          </p:cNvSpPr>
          <p:nvPr>
            <p:ph type="body" sz="quarter" idx="35" hasCustomPrompt="1"/>
          </p:nvPr>
        </p:nvSpPr>
        <p:spPr>
          <a:xfrm>
            <a:off x="6379464"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45" name="Text Placeholder 10">
            <a:extLst>
              <a:ext uri="{FF2B5EF4-FFF2-40B4-BE49-F238E27FC236}">
                <a16:creationId xmlns:a16="http://schemas.microsoft.com/office/drawing/2014/main" id="{6780E523-546C-4CCA-A992-E1551F2878E2}"/>
              </a:ext>
            </a:extLst>
          </p:cNvPr>
          <p:cNvSpPr>
            <a:spLocks noGrp="1"/>
          </p:cNvSpPr>
          <p:nvPr>
            <p:ph type="body" sz="quarter" idx="36" hasCustomPrompt="1"/>
          </p:nvPr>
        </p:nvSpPr>
        <p:spPr>
          <a:xfrm>
            <a:off x="6379464"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40" name="Picture Placeholder 8">
            <a:extLst>
              <a:ext uri="{FF2B5EF4-FFF2-40B4-BE49-F238E27FC236}">
                <a16:creationId xmlns:a16="http://schemas.microsoft.com/office/drawing/2014/main" id="{2C506CA8-234D-479D-BB85-9F0FD9EDA6E6}"/>
              </a:ext>
            </a:extLst>
          </p:cNvPr>
          <p:cNvSpPr>
            <a:spLocks noGrp="1"/>
          </p:cNvSpPr>
          <p:nvPr>
            <p:ph type="pic" sz="quarter" idx="31"/>
          </p:nvPr>
        </p:nvSpPr>
        <p:spPr>
          <a:xfrm>
            <a:off x="9217152" y="4160520"/>
            <a:ext cx="2057400" cy="1371600"/>
          </a:xfrm>
          <a:solidFill>
            <a:schemeClr val="tx2">
              <a:lumMod val="90000"/>
            </a:schemeClr>
          </a:solidFill>
        </p:spPr>
        <p:txBody>
          <a:bodyPr/>
          <a:lstStyle/>
          <a:p>
            <a:endParaRPr lang="en-US" dirty="0"/>
          </a:p>
        </p:txBody>
      </p:sp>
      <p:sp>
        <p:nvSpPr>
          <p:cNvPr id="41" name="Text Placeholder 10">
            <a:extLst>
              <a:ext uri="{FF2B5EF4-FFF2-40B4-BE49-F238E27FC236}">
                <a16:creationId xmlns:a16="http://schemas.microsoft.com/office/drawing/2014/main" id="{55F6DA8A-3D9F-41E6-8A23-7DD2FB5AB6AA}"/>
              </a:ext>
            </a:extLst>
          </p:cNvPr>
          <p:cNvSpPr>
            <a:spLocks noGrp="1"/>
          </p:cNvSpPr>
          <p:nvPr>
            <p:ph type="body" sz="quarter" idx="32" hasCustomPrompt="1"/>
          </p:nvPr>
        </p:nvSpPr>
        <p:spPr>
          <a:xfrm>
            <a:off x="9140952"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42" name="Text Placeholder 10">
            <a:extLst>
              <a:ext uri="{FF2B5EF4-FFF2-40B4-BE49-F238E27FC236}">
                <a16:creationId xmlns:a16="http://schemas.microsoft.com/office/drawing/2014/main" id="{CF522D8A-203A-454E-80C2-641E38298F4E}"/>
              </a:ext>
            </a:extLst>
          </p:cNvPr>
          <p:cNvSpPr>
            <a:spLocks noGrp="1"/>
          </p:cNvSpPr>
          <p:nvPr>
            <p:ph type="body" sz="quarter" idx="33" hasCustomPrompt="1"/>
          </p:nvPr>
        </p:nvSpPr>
        <p:spPr>
          <a:xfrm>
            <a:off x="9140952"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pic>
        <p:nvPicPr>
          <p:cNvPr id="49" name="Graphic 48">
            <a:extLst>
              <a:ext uri="{FF2B5EF4-FFF2-40B4-BE49-F238E27FC236}">
                <a16:creationId xmlns:a16="http://schemas.microsoft.com/office/drawing/2014/main" id="{56630BF6-F55A-46EA-AB98-D26668FA2C01}"/>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sp>
        <p:nvSpPr>
          <p:cNvPr id="50" name="Date Placeholder 3">
            <a:extLst>
              <a:ext uri="{FF2B5EF4-FFF2-40B4-BE49-F238E27FC236}">
                <a16:creationId xmlns:a16="http://schemas.microsoft.com/office/drawing/2014/main" id="{4E530EA6-2F2B-481A-AA24-DCD67A71F184}"/>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51" name="Footer Placeholder 4">
            <a:extLst>
              <a:ext uri="{FF2B5EF4-FFF2-40B4-BE49-F238E27FC236}">
                <a16:creationId xmlns:a16="http://schemas.microsoft.com/office/drawing/2014/main" id="{54A9E911-EA72-48DC-8A5D-F25D6E0BB2D7}"/>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52" name="Slide Number Placeholder 5">
            <a:extLst>
              <a:ext uri="{FF2B5EF4-FFF2-40B4-BE49-F238E27FC236}">
                <a16:creationId xmlns:a16="http://schemas.microsoft.com/office/drawing/2014/main" id="{108A73E5-84FC-4283-9424-C4615384868D}"/>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689312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10058400" cy="694171"/>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A46611B7-8FF7-4773-9FAF-EF9DE18D43A7}"/>
              </a:ext>
              <a:ext uri="{C183D7F6-B498-43B3-948B-1728B52AA6E4}">
                <adec:decorative xmlns:adec="http://schemas.microsoft.com/office/drawing/2017/decorative" val="1"/>
              </a:ext>
            </a:extLst>
          </p:cNvPr>
          <p:cNvGrpSpPr/>
          <p:nvPr userDrawn="1"/>
        </p:nvGrpSpPr>
        <p:grpSpPr>
          <a:xfrm>
            <a:off x="11173968" y="0"/>
            <a:ext cx="1018032" cy="6862761"/>
            <a:chOff x="11173968" y="0"/>
            <a:chExt cx="1018032" cy="6862761"/>
          </a:xfrm>
        </p:grpSpPr>
        <p:sp>
          <p:nvSpPr>
            <p:cNvPr id="8" name="Rectangle 7">
              <a:extLst>
                <a:ext uri="{FF2B5EF4-FFF2-40B4-BE49-F238E27FC236}">
                  <a16:creationId xmlns:a16="http://schemas.microsoft.com/office/drawing/2014/main" id="{72204226-A8C8-4414-BE3B-0CD0D8F67ABE}"/>
                </a:ext>
              </a:extLst>
            </p:cNvPr>
            <p:cNvSpPr/>
            <p:nvPr userDrawn="1"/>
          </p:nvSpPr>
          <p:spPr>
            <a:xfrm>
              <a:off x="11177016" y="4858514"/>
              <a:ext cx="1014984" cy="20042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CAC0494-1460-484E-B1EC-8A8EEFF0AD5E}"/>
                </a:ext>
              </a:extLst>
            </p:cNvPr>
            <p:cNvSpPr/>
            <p:nvPr userDrawn="1"/>
          </p:nvSpPr>
          <p:spPr>
            <a:xfrm>
              <a:off x="11177016" y="2838061"/>
              <a:ext cx="1014984"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053D751-9B56-4385-B029-D756EFA914F4}"/>
                </a:ext>
              </a:extLst>
            </p:cNvPr>
            <p:cNvSpPr/>
            <p:nvPr userDrawn="1"/>
          </p:nvSpPr>
          <p:spPr>
            <a:xfrm>
              <a:off x="11177016" y="0"/>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A black and white striped pattern&#10;&#10;Description automatically generated with low confidence">
              <a:extLst>
                <a:ext uri="{FF2B5EF4-FFF2-40B4-BE49-F238E27FC236}">
                  <a16:creationId xmlns:a16="http://schemas.microsoft.com/office/drawing/2014/main" id="{AA00FC23-2ED3-484B-8A89-83CB1E35C38F}"/>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18200" y="557719"/>
              <a:ext cx="1828800" cy="905164"/>
            </a:xfrm>
            <a:prstGeom prst="rect">
              <a:avLst/>
            </a:prstGeom>
          </p:spPr>
        </p:pic>
        <p:sp>
          <p:nvSpPr>
            <p:cNvPr id="18" name="Rectangle 17">
              <a:extLst>
                <a:ext uri="{FF2B5EF4-FFF2-40B4-BE49-F238E27FC236}">
                  <a16:creationId xmlns:a16="http://schemas.microsoft.com/office/drawing/2014/main" id="{25393BEB-828B-4E48-B695-AAA33AA7CB85}"/>
                </a:ext>
              </a:extLst>
            </p:cNvPr>
            <p:cNvSpPr/>
            <p:nvPr userDrawn="1"/>
          </p:nvSpPr>
          <p:spPr>
            <a:xfrm>
              <a:off x="11177016" y="2026941"/>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B2C7CEDC-3E16-44A0-8999-B09857049C09}"/>
                </a:ext>
              </a:extLst>
            </p:cNvPr>
            <p:cNvSpPr/>
            <p:nvPr userDrawn="1"/>
          </p:nvSpPr>
          <p:spPr>
            <a:xfrm rot="10800000">
              <a:off x="11277600" y="2954014"/>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2" name="Graphic 21">
              <a:extLst>
                <a:ext uri="{FF2B5EF4-FFF2-40B4-BE49-F238E27FC236}">
                  <a16:creationId xmlns:a16="http://schemas.microsoft.com/office/drawing/2014/main" id="{40029F77-2501-4EBF-A232-5031A447FD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400000">
              <a:off x="10716768" y="5418805"/>
              <a:ext cx="1828800" cy="914400"/>
            </a:xfrm>
            <a:prstGeom prst="rect">
              <a:avLst/>
            </a:prstGeom>
          </p:spPr>
        </p:pic>
      </p:grpSp>
      <p:sp>
        <p:nvSpPr>
          <p:cNvPr id="7" name="Text Placeholder 6">
            <a:extLst>
              <a:ext uri="{FF2B5EF4-FFF2-40B4-BE49-F238E27FC236}">
                <a16:creationId xmlns:a16="http://schemas.microsoft.com/office/drawing/2014/main" id="{12558E2F-7ED7-452C-BF34-1D9CEE3DA176}"/>
              </a:ext>
            </a:extLst>
          </p:cNvPr>
          <p:cNvSpPr>
            <a:spLocks noGrp="1"/>
          </p:cNvSpPr>
          <p:nvPr userDrawn="1">
            <p:ph type="body" sz="quarter" idx="14" hasCustomPrompt="1"/>
          </p:nvPr>
        </p:nvSpPr>
        <p:spPr>
          <a:xfrm>
            <a:off x="2678424" y="2107851"/>
            <a:ext cx="1530196" cy="394033"/>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1" name="Text Placeholder 6">
            <a:extLst>
              <a:ext uri="{FF2B5EF4-FFF2-40B4-BE49-F238E27FC236}">
                <a16:creationId xmlns:a16="http://schemas.microsoft.com/office/drawing/2014/main" id="{36EF96CC-8462-492B-A583-23CA7F69D645}"/>
              </a:ext>
            </a:extLst>
          </p:cNvPr>
          <p:cNvSpPr>
            <a:spLocks noGrp="1"/>
          </p:cNvSpPr>
          <p:nvPr userDrawn="1">
            <p:ph type="body" sz="quarter" idx="18" hasCustomPrompt="1"/>
          </p:nvPr>
        </p:nvSpPr>
        <p:spPr>
          <a:xfrm>
            <a:off x="2052902" y="2559632"/>
            <a:ext cx="2070325" cy="380859"/>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5" name="Text Placeholder 6">
            <a:extLst>
              <a:ext uri="{FF2B5EF4-FFF2-40B4-BE49-F238E27FC236}">
                <a16:creationId xmlns:a16="http://schemas.microsoft.com/office/drawing/2014/main" id="{9181B54C-566B-4B18-924F-0B0ABFA177BE}"/>
              </a:ext>
            </a:extLst>
          </p:cNvPr>
          <p:cNvSpPr>
            <a:spLocks noGrp="1"/>
          </p:cNvSpPr>
          <p:nvPr userDrawn="1">
            <p:ph type="body" sz="quarter" idx="22" hasCustomPrompt="1"/>
          </p:nvPr>
        </p:nvSpPr>
        <p:spPr>
          <a:xfrm>
            <a:off x="1878637" y="2848394"/>
            <a:ext cx="2074739" cy="509921"/>
          </a:xfrm>
        </p:spPr>
        <p:txBody>
          <a:bodyPr>
            <a:noAutofit/>
          </a:bodyPr>
          <a:lstStyle>
            <a:lvl1pPr marL="0" indent="0" algn="r">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8" name="Text Placeholder 6">
            <a:extLst>
              <a:ext uri="{FF2B5EF4-FFF2-40B4-BE49-F238E27FC236}">
                <a16:creationId xmlns:a16="http://schemas.microsoft.com/office/drawing/2014/main" id="{840BBF63-9D11-498F-81A3-8650AC60CCE4}"/>
              </a:ext>
            </a:extLst>
          </p:cNvPr>
          <p:cNvSpPr>
            <a:spLocks noGrp="1"/>
          </p:cNvSpPr>
          <p:nvPr userDrawn="1">
            <p:ph type="body" sz="quarter" idx="15" hasCustomPrompt="1"/>
          </p:nvPr>
        </p:nvSpPr>
        <p:spPr>
          <a:xfrm>
            <a:off x="7060242" y="1685195"/>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2" name="Text Placeholder 6">
            <a:extLst>
              <a:ext uri="{FF2B5EF4-FFF2-40B4-BE49-F238E27FC236}">
                <a16:creationId xmlns:a16="http://schemas.microsoft.com/office/drawing/2014/main" id="{B703A9B9-CCD2-442E-AB03-2C9C2EC835DD}"/>
              </a:ext>
            </a:extLst>
          </p:cNvPr>
          <p:cNvSpPr>
            <a:spLocks noGrp="1"/>
          </p:cNvSpPr>
          <p:nvPr userDrawn="1">
            <p:ph type="body" sz="quarter" idx="19" hasCustomPrompt="1"/>
          </p:nvPr>
        </p:nvSpPr>
        <p:spPr>
          <a:xfrm>
            <a:off x="7667063" y="2203470"/>
            <a:ext cx="1680922" cy="377825"/>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6" name="Text Placeholder 6">
            <a:extLst>
              <a:ext uri="{FF2B5EF4-FFF2-40B4-BE49-F238E27FC236}">
                <a16:creationId xmlns:a16="http://schemas.microsoft.com/office/drawing/2014/main" id="{5C74E55E-E6AF-40E6-8BA7-BE2A9DC39698}"/>
              </a:ext>
            </a:extLst>
          </p:cNvPr>
          <p:cNvSpPr>
            <a:spLocks noGrp="1"/>
          </p:cNvSpPr>
          <p:nvPr userDrawn="1">
            <p:ph type="body" sz="quarter" idx="23" hasCustomPrompt="1"/>
          </p:nvPr>
        </p:nvSpPr>
        <p:spPr>
          <a:xfrm>
            <a:off x="7662713" y="2512081"/>
            <a:ext cx="1957767" cy="569574"/>
          </a:xfrm>
        </p:spPr>
        <p:txBody>
          <a:bodyPr>
            <a:noAutofit/>
          </a:bodyPr>
          <a:lstStyle>
            <a:lvl1pPr marL="0" indent="0">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9" name="Text Placeholder 6">
            <a:extLst>
              <a:ext uri="{FF2B5EF4-FFF2-40B4-BE49-F238E27FC236}">
                <a16:creationId xmlns:a16="http://schemas.microsoft.com/office/drawing/2014/main" id="{2F6D970C-C43E-4D7F-83C7-650BDF1E9FB2}"/>
              </a:ext>
            </a:extLst>
          </p:cNvPr>
          <p:cNvSpPr>
            <a:spLocks noGrp="1"/>
          </p:cNvSpPr>
          <p:nvPr userDrawn="1">
            <p:ph type="body" sz="quarter" idx="16" hasCustomPrompt="1"/>
          </p:nvPr>
        </p:nvSpPr>
        <p:spPr>
          <a:xfrm>
            <a:off x="1996818" y="4181199"/>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3" name="Text Placeholder 6">
            <a:extLst>
              <a:ext uri="{FF2B5EF4-FFF2-40B4-BE49-F238E27FC236}">
                <a16:creationId xmlns:a16="http://schemas.microsoft.com/office/drawing/2014/main" id="{1DA14AF6-5923-4726-93E3-C4DC3606842F}"/>
              </a:ext>
            </a:extLst>
          </p:cNvPr>
          <p:cNvSpPr>
            <a:spLocks noGrp="1"/>
          </p:cNvSpPr>
          <p:nvPr userDrawn="1">
            <p:ph type="body" sz="quarter" idx="20" hasCustomPrompt="1"/>
          </p:nvPr>
        </p:nvSpPr>
        <p:spPr>
          <a:xfrm>
            <a:off x="1810730" y="4727342"/>
            <a:ext cx="1857095" cy="377825"/>
          </a:xfrm>
        </p:spPr>
        <p:txBody>
          <a:bodyPr>
            <a:noAutofit/>
          </a:bodyPr>
          <a:lstStyle>
            <a:lvl1pPr marL="0" indent="0" algn="r">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7" name="Text Placeholder 6">
            <a:extLst>
              <a:ext uri="{FF2B5EF4-FFF2-40B4-BE49-F238E27FC236}">
                <a16:creationId xmlns:a16="http://schemas.microsoft.com/office/drawing/2014/main" id="{D194A6FC-68EF-46C5-8EB6-32C814C1D298}"/>
              </a:ext>
            </a:extLst>
          </p:cNvPr>
          <p:cNvSpPr>
            <a:spLocks noGrp="1"/>
          </p:cNvSpPr>
          <p:nvPr userDrawn="1">
            <p:ph type="body" sz="quarter" idx="24" hasCustomPrompt="1"/>
          </p:nvPr>
        </p:nvSpPr>
        <p:spPr>
          <a:xfrm>
            <a:off x="1308100" y="5052157"/>
            <a:ext cx="2350537" cy="875894"/>
          </a:xfrm>
        </p:spPr>
        <p:txBody>
          <a:bodyPr>
            <a:noAutofit/>
          </a:bodyPr>
          <a:lstStyle>
            <a:lvl1pPr marL="0" indent="0" algn="r">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 name="Content Placeholder 4">
            <a:extLst>
              <a:ext uri="{FF2B5EF4-FFF2-40B4-BE49-F238E27FC236}">
                <a16:creationId xmlns:a16="http://schemas.microsoft.com/office/drawing/2014/main" id="{D31546F0-9E2B-4020-9199-B800E39E3335}"/>
              </a:ext>
              <a:ext uri="{C183D7F6-B498-43B3-948B-1728B52AA6E4}">
                <adec:decorative xmlns:adec="http://schemas.microsoft.com/office/drawing/2017/decorative" val="0"/>
              </a:ext>
            </a:extLst>
          </p:cNvPr>
          <p:cNvSpPr>
            <a:spLocks noGrp="1"/>
          </p:cNvSpPr>
          <p:nvPr>
            <p:ph sz="quarter" idx="13"/>
          </p:nvPr>
        </p:nvSpPr>
        <p:spPr>
          <a:xfrm>
            <a:off x="3883025" y="2093472"/>
            <a:ext cx="3908425" cy="38882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0" name="Text Placeholder 6">
            <a:extLst>
              <a:ext uri="{FF2B5EF4-FFF2-40B4-BE49-F238E27FC236}">
                <a16:creationId xmlns:a16="http://schemas.microsoft.com/office/drawing/2014/main" id="{2CC7AB2F-529F-426C-8BD7-C55E70689042}"/>
              </a:ext>
            </a:extLst>
          </p:cNvPr>
          <p:cNvSpPr>
            <a:spLocks noGrp="1"/>
          </p:cNvSpPr>
          <p:nvPr userDrawn="1">
            <p:ph type="body" sz="quarter" idx="17" hasCustomPrompt="1"/>
          </p:nvPr>
        </p:nvSpPr>
        <p:spPr>
          <a:xfrm>
            <a:off x="8493650" y="5089231"/>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4" name="Text Placeholder 6">
            <a:extLst>
              <a:ext uri="{FF2B5EF4-FFF2-40B4-BE49-F238E27FC236}">
                <a16:creationId xmlns:a16="http://schemas.microsoft.com/office/drawing/2014/main" id="{71B7B5C4-9DE3-46CC-8D42-B3C05CF4BC84}"/>
              </a:ext>
            </a:extLst>
          </p:cNvPr>
          <p:cNvSpPr>
            <a:spLocks noGrp="1"/>
          </p:cNvSpPr>
          <p:nvPr userDrawn="1">
            <p:ph type="body" sz="quarter" idx="21" hasCustomPrompt="1"/>
          </p:nvPr>
        </p:nvSpPr>
        <p:spPr>
          <a:xfrm>
            <a:off x="8544683" y="5490771"/>
            <a:ext cx="1513717" cy="377825"/>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8" name="Text Placeholder 6">
            <a:extLst>
              <a:ext uri="{FF2B5EF4-FFF2-40B4-BE49-F238E27FC236}">
                <a16:creationId xmlns:a16="http://schemas.microsoft.com/office/drawing/2014/main" id="{51C7E93C-9056-489A-A267-8125BA91C432}"/>
              </a:ext>
            </a:extLst>
          </p:cNvPr>
          <p:cNvSpPr>
            <a:spLocks noGrp="1"/>
          </p:cNvSpPr>
          <p:nvPr userDrawn="1">
            <p:ph type="body" sz="quarter" idx="25" hasCustomPrompt="1"/>
          </p:nvPr>
        </p:nvSpPr>
        <p:spPr>
          <a:xfrm>
            <a:off x="8541799" y="5792787"/>
            <a:ext cx="1783301" cy="447757"/>
          </a:xfrm>
        </p:spPr>
        <p:txBody>
          <a:bodyPr>
            <a:noAutofit/>
          </a:bodyPr>
          <a:lstStyle>
            <a:lvl1pPr marL="0" indent="0">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15" name="Date Placeholder 3">
            <a:extLst>
              <a:ext uri="{FF2B5EF4-FFF2-40B4-BE49-F238E27FC236}">
                <a16:creationId xmlns:a16="http://schemas.microsoft.com/office/drawing/2014/main" id="{46291370-C9EE-4280-B18D-332658DF09FB}"/>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16" name="Footer Placeholder 4">
            <a:extLst>
              <a:ext uri="{FF2B5EF4-FFF2-40B4-BE49-F238E27FC236}">
                <a16:creationId xmlns:a16="http://schemas.microsoft.com/office/drawing/2014/main" id="{910B7E39-771C-4552-A50D-711B48AD64B0}"/>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17" name="Slide Number Placeholder 5">
            <a:extLst>
              <a:ext uri="{FF2B5EF4-FFF2-40B4-BE49-F238E27FC236}">
                <a16:creationId xmlns:a16="http://schemas.microsoft.com/office/drawing/2014/main" id="{61BBC48B-0E27-4D81-B081-4BF3F41DC0CF}"/>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02027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right">
    <p:bg>
      <p:bgPr>
        <a:solidFill>
          <a:schemeClr val="tx2"/>
        </a:soli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898524"/>
            <a:ext cx="6343650" cy="1325880"/>
          </a:xfrm>
        </p:spPr>
        <p:txBody>
          <a:bodyPr anchor="t" anchorCtr="0"/>
          <a:lstStyle>
            <a:lvl1pPr>
              <a:defRPr cap="all" baseline="0">
                <a:solidFill>
                  <a:schemeClr val="accent1"/>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4933949" y="2310817"/>
            <a:ext cx="6400800" cy="3657600"/>
          </a:xfrm>
        </p:spPr>
        <p:txBody>
          <a:bodyPr>
            <a:normAutofit/>
          </a:bodyPr>
          <a:lstStyle>
            <a:lvl1pPr marL="0" indent="0">
              <a:lnSpc>
                <a:spcPts val="2800"/>
              </a:lnSpc>
              <a:spcBef>
                <a:spcPts val="0"/>
              </a:spcBef>
              <a:buNone/>
              <a:defRPr sz="1800" baseline="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Date Placeholder 3">
            <a:extLst>
              <a:ext uri="{FF2B5EF4-FFF2-40B4-BE49-F238E27FC236}">
                <a16:creationId xmlns:a16="http://schemas.microsoft.com/office/drawing/2014/main" id="{5E4B9359-45F7-446D-8327-B1978DE8E3D8}"/>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113" name="Footer Placeholder 4">
            <a:extLst>
              <a:ext uri="{FF2B5EF4-FFF2-40B4-BE49-F238E27FC236}">
                <a16:creationId xmlns:a16="http://schemas.microsoft.com/office/drawing/2014/main" id="{A808BC2F-0D21-4E99-B8C6-DC1C7CD1274C}"/>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114" name="Slide Number Placeholder 5">
            <a:extLst>
              <a:ext uri="{FF2B5EF4-FFF2-40B4-BE49-F238E27FC236}">
                <a16:creationId xmlns:a16="http://schemas.microsoft.com/office/drawing/2014/main" id="{054CC8D5-17CB-435D-B227-465D3B8FA059}"/>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p15:clr>
            <a:srgbClr val="FBAE40"/>
          </p15:clr>
        </p15:guide>
        <p15:guide id="2" pos="7104">
          <p15:clr>
            <a:srgbClr val="FBAE40"/>
          </p15:clr>
        </p15:guide>
        <p15:guide id="3" pos="739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5"/>
            <a:ext cx="6400800" cy="1325880"/>
          </a:xfrm>
        </p:spPr>
        <p:txBody>
          <a:bodyPr anchor="t" anchorCtr="0"/>
          <a:lstStyle>
            <a:lvl1pPr>
              <a:defRPr cap="all" baseline="0">
                <a:solidFill>
                  <a:schemeClr val="accent1"/>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4937760" y="2254670"/>
            <a:ext cx="6400800" cy="4114800"/>
          </a:xfrm>
        </p:spPr>
        <p:txBody>
          <a:bodyPr>
            <a:normAutofit/>
          </a:bodyPr>
          <a:lstStyle>
            <a:lvl1pPr marL="0" indent="0">
              <a:lnSpc>
                <a:spcPts val="2800"/>
              </a:lnSpc>
              <a:spcBef>
                <a:spcPts val="0"/>
              </a:spcBef>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1569916"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45529"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3019001"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7566611"/>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4"/>
            <a:ext cx="6339840" cy="1325880"/>
          </a:xfrm>
        </p:spPr>
        <p:txBody>
          <a:bodyPr anchor="t" anchorCtr="0"/>
          <a:lstStyle>
            <a:lvl1pPr>
              <a:defRPr cap="all" baseline="0">
                <a:solidFill>
                  <a:schemeClr val="accent1"/>
                </a:solidFill>
              </a:defRPr>
            </a:lvl1pPr>
          </a:lstStyle>
          <a:p>
            <a:r>
              <a:rPr lang="en-US" dirty="0"/>
              <a:t>CLICK TO ADD TITLE</a:t>
            </a:r>
          </a:p>
        </p:txBody>
      </p:sp>
      <p:grpSp>
        <p:nvGrpSpPr>
          <p:cNvPr id="3" name="Group 2">
            <a:extLst>
              <a:ext uri="{FF2B5EF4-FFF2-40B4-BE49-F238E27FC236}">
                <a16:creationId xmlns:a16="http://schemas.microsoft.com/office/drawing/2014/main" id="{AA46EB74-3A91-4DAA-ACF3-FF090B2F7C96}"/>
              </a:ext>
              <a:ext uri="{C183D7F6-B498-43B3-948B-1728B52AA6E4}">
                <adec:decorative xmlns:adec="http://schemas.microsoft.com/office/drawing/2017/decorative" val="1"/>
              </a:ext>
            </a:extLst>
          </p:cNvPr>
          <p:cNvGrpSpPr/>
          <p:nvPr userDrawn="1"/>
        </p:nvGrpSpPr>
        <p:grpSpPr>
          <a:xfrm>
            <a:off x="-193623" y="-983359"/>
            <a:ext cx="5242592" cy="7843456"/>
            <a:chOff x="-193623" y="-983359"/>
            <a:chExt cx="5242592" cy="7843456"/>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1569916"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45529"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3019001"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 uri="{C183D7F6-B498-43B3-948B-1728B52AA6E4}">
                  <adec:decorative xmlns:adec="http://schemas.microsoft.com/office/drawing/2017/decorative" val="1"/>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 uri="{C183D7F6-B498-43B3-948B-1728B52AA6E4}">
                  <adec:decorative xmlns:adec="http://schemas.microsoft.com/office/drawing/2017/decorative" val="1"/>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 uri="{C183D7F6-B498-43B3-948B-1728B52AA6E4}">
                  <adec:decorative xmlns:adec="http://schemas.microsoft.com/office/drawing/2017/decorative" val="1"/>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 uri="{C183D7F6-B498-43B3-948B-1728B52AA6E4}">
                  <adec:decorative xmlns:adec="http://schemas.microsoft.com/office/drawing/2017/decorative" val="1"/>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 uri="{C183D7F6-B498-43B3-948B-1728B52AA6E4}">
                  <adec:decorative xmlns:adec="http://schemas.microsoft.com/office/drawing/2017/decorative" val="1"/>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 uri="{C183D7F6-B498-43B3-948B-1728B52AA6E4}">
                  <adec:decorative xmlns:adec="http://schemas.microsoft.com/office/drawing/2017/decorative" val="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 uri="{C183D7F6-B498-43B3-948B-1728B52AA6E4}">
                  <adec:decorative xmlns:adec="http://schemas.microsoft.com/office/drawing/2017/decorative" val="1"/>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 uri="{C183D7F6-B498-43B3-948B-1728B52AA6E4}">
                  <adec:decorative xmlns:adec="http://schemas.microsoft.com/office/drawing/2017/decorative" val="1"/>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 uri="{C183D7F6-B498-43B3-948B-1728B52AA6E4}">
                  <adec:decorative xmlns:adec="http://schemas.microsoft.com/office/drawing/2017/decorative" val="1"/>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 uri="{C183D7F6-B498-43B3-948B-1728B52AA6E4}">
                  <adec:decorative xmlns:adec="http://schemas.microsoft.com/office/drawing/2017/decorative" val="1"/>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 uri="{C183D7F6-B498-43B3-948B-1728B52AA6E4}">
                  <adec:decorative xmlns:adec="http://schemas.microsoft.com/office/drawing/2017/decorative" val="1"/>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 uri="{C183D7F6-B498-43B3-948B-1728B52AA6E4}">
                  <adec:decorative xmlns:adec="http://schemas.microsoft.com/office/drawing/2017/decorative" val="1"/>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 uri="{C183D7F6-B498-43B3-948B-1728B52AA6E4}">
                  <adec:decorative xmlns:adec="http://schemas.microsoft.com/office/drawing/2017/decorative" val="1"/>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 uri="{C183D7F6-B498-43B3-948B-1728B52AA6E4}">
                  <adec:decorative xmlns:adec="http://schemas.microsoft.com/office/drawing/2017/decorative" val="1"/>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 uri="{C183D7F6-B498-43B3-948B-1728B52AA6E4}">
                  <adec:decorative xmlns:adec="http://schemas.microsoft.com/office/drawing/2017/decorative" val="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 uri="{C183D7F6-B498-43B3-948B-1728B52AA6E4}">
                  <adec:decorative xmlns:adec="http://schemas.microsoft.com/office/drawing/2017/decorative" val="1"/>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 uri="{C183D7F6-B498-43B3-948B-1728B52AA6E4}">
                  <adec:decorative xmlns:adec="http://schemas.microsoft.com/office/drawing/2017/decorative" val="1"/>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 uri="{C183D7F6-B498-43B3-948B-1728B52AA6E4}">
                  <adec:decorative xmlns:adec="http://schemas.microsoft.com/office/drawing/2017/decorative" val="1"/>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 uri="{C183D7F6-B498-43B3-948B-1728B52AA6E4}">
                  <adec:decorative xmlns:adec="http://schemas.microsoft.com/office/drawing/2017/decorative" val="1"/>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 uri="{C183D7F6-B498-43B3-948B-1728B52AA6E4}">
                  <adec:decorative xmlns:adec="http://schemas.microsoft.com/office/drawing/2017/decorative" val="1"/>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 uri="{C183D7F6-B498-43B3-948B-1728B52AA6E4}">
                  <adec:decorative xmlns:adec="http://schemas.microsoft.com/office/drawing/2017/decorative" val="1"/>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 uri="{C183D7F6-B498-43B3-948B-1728B52AA6E4}">
                  <adec:decorative xmlns:adec="http://schemas.microsoft.com/office/drawing/2017/decorative" val="1"/>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 uri="{C183D7F6-B498-43B3-948B-1728B52AA6E4}">
                  <adec:decorative xmlns:adec="http://schemas.microsoft.com/office/drawing/2017/decorative" val="1"/>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 uri="{C183D7F6-B498-43B3-948B-1728B52AA6E4}">
                  <adec:decorative xmlns:adec="http://schemas.microsoft.com/office/drawing/2017/decorative" val="1"/>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 uri="{C183D7F6-B498-43B3-948B-1728B52AA6E4}">
                  <adec:decorative xmlns:adec="http://schemas.microsoft.com/office/drawing/2017/decorative" val="1"/>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 uri="{C183D7F6-B498-43B3-948B-1728B52AA6E4}">
                  <adec:decorative xmlns:adec="http://schemas.microsoft.com/office/drawing/2017/decorative" val="1"/>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 uri="{C183D7F6-B498-43B3-948B-1728B52AA6E4}">
                  <adec:decorative xmlns:adec="http://schemas.microsoft.com/office/drawing/2017/decorative" val="1"/>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 uri="{C183D7F6-B498-43B3-948B-1728B52AA6E4}">
                  <adec:decorative xmlns:adec="http://schemas.microsoft.com/office/drawing/2017/decorative" val="1"/>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 uri="{C183D7F6-B498-43B3-948B-1728B52AA6E4}">
                  <adec:decorative xmlns:adec="http://schemas.microsoft.com/office/drawing/2017/decorative" val="1"/>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 uri="{C183D7F6-B498-43B3-948B-1728B52AA6E4}">
                  <adec:decorative xmlns:adec="http://schemas.microsoft.com/office/drawing/2017/decorative" val="1"/>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 uri="{C183D7F6-B498-43B3-948B-1728B52AA6E4}">
                  <adec:decorative xmlns:adec="http://schemas.microsoft.com/office/drawing/2017/decorative" val="1"/>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 uri="{C183D7F6-B498-43B3-948B-1728B52AA6E4}">
                  <adec:decorative xmlns:adec="http://schemas.microsoft.com/office/drawing/2017/decorative" val="1"/>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 uri="{C183D7F6-B498-43B3-948B-1728B52AA6E4}">
                  <adec:decorative xmlns:adec="http://schemas.microsoft.com/office/drawing/2017/decorative" val="1"/>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 uri="{C183D7F6-B498-43B3-948B-1728B52AA6E4}">
                  <adec:decorative xmlns:adec="http://schemas.microsoft.com/office/drawing/2017/decorative" val="1"/>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 uri="{C183D7F6-B498-43B3-948B-1728B52AA6E4}">
                  <adec:decorative xmlns:adec="http://schemas.microsoft.com/office/drawing/2017/decorative" val="1"/>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 uri="{C183D7F6-B498-43B3-948B-1728B52AA6E4}">
                  <adec:decorative xmlns:adec="http://schemas.microsoft.com/office/drawing/2017/decorative" val="1"/>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 uri="{C183D7F6-B498-43B3-948B-1728B52AA6E4}">
                  <adec:decorative xmlns:adec="http://schemas.microsoft.com/office/drawing/2017/decorative" val="1"/>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 uri="{C183D7F6-B498-43B3-948B-1728B52AA6E4}">
                  <adec:decorative xmlns:adec="http://schemas.microsoft.com/office/drawing/2017/decorative" val="1"/>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96" name="Text Placeholder 9">
            <a:extLst>
              <a:ext uri="{FF2B5EF4-FFF2-40B4-BE49-F238E27FC236}">
                <a16:creationId xmlns:a16="http://schemas.microsoft.com/office/drawing/2014/main" id="{31DFD331-AE9E-4D35-BC5E-89A51E7CC6CF}"/>
              </a:ext>
            </a:extLst>
          </p:cNvPr>
          <p:cNvSpPr>
            <a:spLocks noGrp="1"/>
          </p:cNvSpPr>
          <p:nvPr>
            <p:ph type="body" sz="quarter" idx="15" hasCustomPrompt="1"/>
          </p:nvPr>
        </p:nvSpPr>
        <p:spPr>
          <a:xfrm>
            <a:off x="4937760" y="2080153"/>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5" name="Text Placeholder 9">
            <a:extLst>
              <a:ext uri="{FF2B5EF4-FFF2-40B4-BE49-F238E27FC236}">
                <a16:creationId xmlns:a16="http://schemas.microsoft.com/office/drawing/2014/main" id="{E4B2F207-6068-4806-A6CC-5A7FCB66A218}"/>
              </a:ext>
            </a:extLst>
          </p:cNvPr>
          <p:cNvSpPr>
            <a:spLocks noGrp="1"/>
          </p:cNvSpPr>
          <p:nvPr>
            <p:ph type="body" sz="quarter" idx="13"/>
          </p:nvPr>
        </p:nvSpPr>
        <p:spPr>
          <a:xfrm>
            <a:off x="4937760" y="2491866"/>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98" name="Text Placeholder 9">
            <a:extLst>
              <a:ext uri="{FF2B5EF4-FFF2-40B4-BE49-F238E27FC236}">
                <a16:creationId xmlns:a16="http://schemas.microsoft.com/office/drawing/2014/main" id="{8F52AD35-565E-4B3E-B63D-69F6C62E56DF}"/>
              </a:ext>
            </a:extLst>
          </p:cNvPr>
          <p:cNvSpPr>
            <a:spLocks noGrp="1"/>
          </p:cNvSpPr>
          <p:nvPr>
            <p:ph type="body" sz="quarter" idx="17" hasCustomPrompt="1"/>
          </p:nvPr>
        </p:nvSpPr>
        <p:spPr>
          <a:xfrm>
            <a:off x="4937760" y="3417082"/>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7" name="Text Placeholder 9">
            <a:extLst>
              <a:ext uri="{FF2B5EF4-FFF2-40B4-BE49-F238E27FC236}">
                <a16:creationId xmlns:a16="http://schemas.microsoft.com/office/drawing/2014/main" id="{62E32947-70DC-4299-A3C0-D8CFA7571844}"/>
              </a:ext>
            </a:extLst>
          </p:cNvPr>
          <p:cNvSpPr>
            <a:spLocks noGrp="1"/>
          </p:cNvSpPr>
          <p:nvPr>
            <p:ph type="body" sz="quarter" idx="16"/>
          </p:nvPr>
        </p:nvSpPr>
        <p:spPr>
          <a:xfrm>
            <a:off x="4937760" y="3837939"/>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100" name="Text Placeholder 9">
            <a:extLst>
              <a:ext uri="{FF2B5EF4-FFF2-40B4-BE49-F238E27FC236}">
                <a16:creationId xmlns:a16="http://schemas.microsoft.com/office/drawing/2014/main" id="{15906F94-3E6E-4731-9975-FE2377DBDC21}"/>
              </a:ext>
            </a:extLst>
          </p:cNvPr>
          <p:cNvSpPr>
            <a:spLocks noGrp="1"/>
          </p:cNvSpPr>
          <p:nvPr>
            <p:ph type="body" sz="quarter" idx="19" hasCustomPrompt="1"/>
          </p:nvPr>
        </p:nvSpPr>
        <p:spPr>
          <a:xfrm>
            <a:off x="4933747" y="4790587"/>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9" name="Text Placeholder 9">
            <a:extLst>
              <a:ext uri="{FF2B5EF4-FFF2-40B4-BE49-F238E27FC236}">
                <a16:creationId xmlns:a16="http://schemas.microsoft.com/office/drawing/2014/main" id="{F592EC28-81D2-494E-AD5C-BC4F4FCD303E}"/>
              </a:ext>
            </a:extLst>
          </p:cNvPr>
          <p:cNvSpPr>
            <a:spLocks noGrp="1"/>
          </p:cNvSpPr>
          <p:nvPr>
            <p:ph type="body" sz="quarter" idx="18"/>
          </p:nvPr>
        </p:nvSpPr>
        <p:spPr>
          <a:xfrm>
            <a:off x="4933747" y="5203301"/>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103" name="Text Placeholder 9">
            <a:extLst>
              <a:ext uri="{FF2B5EF4-FFF2-40B4-BE49-F238E27FC236}">
                <a16:creationId xmlns:a16="http://schemas.microsoft.com/office/drawing/2014/main" id="{6B4E489F-EE15-4460-875A-2FB75B72C5DD}"/>
              </a:ext>
            </a:extLst>
          </p:cNvPr>
          <p:cNvSpPr>
            <a:spLocks noGrp="1"/>
          </p:cNvSpPr>
          <p:nvPr>
            <p:ph type="body" sz="quarter" idx="21" hasCustomPrompt="1"/>
          </p:nvPr>
        </p:nvSpPr>
        <p:spPr>
          <a:xfrm>
            <a:off x="8486217" y="2080153"/>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2" name="Text Placeholder 9">
            <a:extLst>
              <a:ext uri="{FF2B5EF4-FFF2-40B4-BE49-F238E27FC236}">
                <a16:creationId xmlns:a16="http://schemas.microsoft.com/office/drawing/2014/main" id="{41D6DC40-2E7F-4703-B810-A9DF12E8CA4D}"/>
              </a:ext>
            </a:extLst>
          </p:cNvPr>
          <p:cNvSpPr>
            <a:spLocks noGrp="1"/>
          </p:cNvSpPr>
          <p:nvPr>
            <p:ph type="body" sz="quarter" idx="20"/>
          </p:nvPr>
        </p:nvSpPr>
        <p:spPr>
          <a:xfrm>
            <a:off x="8486217" y="2486550"/>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105" name="Text Placeholder 9">
            <a:extLst>
              <a:ext uri="{FF2B5EF4-FFF2-40B4-BE49-F238E27FC236}">
                <a16:creationId xmlns:a16="http://schemas.microsoft.com/office/drawing/2014/main" id="{8D1334C0-9B97-4769-8EC5-505D553AD531}"/>
              </a:ext>
            </a:extLst>
          </p:cNvPr>
          <p:cNvSpPr>
            <a:spLocks noGrp="1"/>
          </p:cNvSpPr>
          <p:nvPr>
            <p:ph type="body" sz="quarter" idx="23" hasCustomPrompt="1"/>
          </p:nvPr>
        </p:nvSpPr>
        <p:spPr>
          <a:xfrm>
            <a:off x="8486217" y="3417082"/>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4" name="Text Placeholder 9">
            <a:extLst>
              <a:ext uri="{FF2B5EF4-FFF2-40B4-BE49-F238E27FC236}">
                <a16:creationId xmlns:a16="http://schemas.microsoft.com/office/drawing/2014/main" id="{77627840-21B3-4981-A379-398FD9F5B7EF}"/>
              </a:ext>
            </a:extLst>
          </p:cNvPr>
          <p:cNvSpPr>
            <a:spLocks noGrp="1"/>
          </p:cNvSpPr>
          <p:nvPr>
            <p:ph type="body" sz="quarter" idx="22"/>
          </p:nvPr>
        </p:nvSpPr>
        <p:spPr>
          <a:xfrm>
            <a:off x="8486217" y="3832623"/>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5"/>
            <a:ext cx="6800850" cy="1325880"/>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0C962441-913E-484B-806B-8AD5CE673426}"/>
              </a:ext>
              <a:ext uri="{C183D7F6-B498-43B3-948B-1728B52AA6E4}">
                <adec:decorative xmlns:adec="http://schemas.microsoft.com/office/drawing/2017/decorative" val="1"/>
              </a:ext>
            </a:extLst>
          </p:cNvPr>
          <p:cNvGrpSpPr/>
          <p:nvPr userDrawn="1"/>
        </p:nvGrpSpPr>
        <p:grpSpPr>
          <a:xfrm>
            <a:off x="-33209" y="-16980"/>
            <a:ext cx="4096193" cy="6874980"/>
            <a:chOff x="-33209" y="-16980"/>
            <a:chExt cx="4096193" cy="6874980"/>
          </a:xfrm>
        </p:grpSpPr>
        <p:sp>
          <p:nvSpPr>
            <p:cNvPr id="7" name="Rectangle 6">
              <a:extLst>
                <a:ext uri="{FF2B5EF4-FFF2-40B4-BE49-F238E27FC236}">
                  <a16:creationId xmlns:a16="http://schemas.microsoft.com/office/drawing/2014/main" id="{E557D1F3-8C55-47FE-B39A-86D30F8FFEA1}"/>
                </a:ext>
              </a:extLst>
            </p:cNvPr>
            <p:cNvSpPr/>
            <p:nvPr userDrawn="1"/>
          </p:nvSpPr>
          <p:spPr>
            <a:xfrm>
              <a:off x="11888" y="0"/>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0" y="4814860"/>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a:off x="2033016"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2033016" y="40596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6980"/>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2029968" y="6045049"/>
              <a:ext cx="2029968"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9384" y="4828032"/>
              <a:ext cx="2029968" cy="2029968"/>
            </a:xfrm>
            <a:prstGeom prst="rect">
              <a:avLst/>
            </a:prstGeom>
          </p:spPr>
        </p:pic>
        <p:sp>
          <p:nvSpPr>
            <p:cNvPr id="39" name="Rectangle 38">
              <a:extLst>
                <a:ext uri="{FF2B5EF4-FFF2-40B4-BE49-F238E27FC236}">
                  <a16:creationId xmlns:a16="http://schemas.microsoft.com/office/drawing/2014/main" id="{9837D25D-BADF-40E0-B7F9-1288B53AA656}"/>
                </a:ext>
              </a:extLst>
            </p:cNvPr>
            <p:cNvSpPr/>
            <p:nvPr userDrawn="1"/>
          </p:nvSpPr>
          <p:spPr>
            <a:xfrm flipH="1">
              <a:off x="-9868" y="2000264"/>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3A847BA4-24DF-47BE-BE28-02415C2A2D3C}"/>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0" y="4052952"/>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33209" y="199954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33209" y="2009066"/>
              <a:ext cx="301752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2923530" y="1871237"/>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5" name="Text Placeholder 9">
            <a:extLst>
              <a:ext uri="{FF2B5EF4-FFF2-40B4-BE49-F238E27FC236}">
                <a16:creationId xmlns:a16="http://schemas.microsoft.com/office/drawing/2014/main" id="{4416EFAA-C2FD-4F04-91E3-9F1FA3533A94}"/>
              </a:ext>
            </a:extLst>
          </p:cNvPr>
          <p:cNvSpPr>
            <a:spLocks noGrp="1"/>
          </p:cNvSpPr>
          <p:nvPr>
            <p:ph type="body" sz="quarter" idx="15" hasCustomPrompt="1"/>
          </p:nvPr>
        </p:nvSpPr>
        <p:spPr>
          <a:xfrm>
            <a:off x="4937760" y="2084832"/>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2" name="Text Placeholder 9">
            <a:extLst>
              <a:ext uri="{FF2B5EF4-FFF2-40B4-BE49-F238E27FC236}">
                <a16:creationId xmlns:a16="http://schemas.microsoft.com/office/drawing/2014/main" id="{0BAC0AED-8273-498E-ABB8-65CD10B00735}"/>
              </a:ext>
            </a:extLst>
          </p:cNvPr>
          <p:cNvSpPr>
            <a:spLocks noGrp="1"/>
          </p:cNvSpPr>
          <p:nvPr>
            <p:ph type="body" sz="quarter" idx="13"/>
          </p:nvPr>
        </p:nvSpPr>
        <p:spPr>
          <a:xfrm>
            <a:off x="4914900" y="2496312"/>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92" name="Text Placeholder 9">
            <a:extLst>
              <a:ext uri="{FF2B5EF4-FFF2-40B4-BE49-F238E27FC236}">
                <a16:creationId xmlns:a16="http://schemas.microsoft.com/office/drawing/2014/main" id="{0FACFED0-6B1D-4868-929E-C9101D8B7DE1}"/>
              </a:ext>
            </a:extLst>
          </p:cNvPr>
          <p:cNvSpPr>
            <a:spLocks noGrp="1"/>
          </p:cNvSpPr>
          <p:nvPr>
            <p:ph type="body" sz="quarter" idx="16" hasCustomPrompt="1"/>
          </p:nvPr>
        </p:nvSpPr>
        <p:spPr>
          <a:xfrm>
            <a:off x="8538777" y="2084832"/>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4" name="Text Placeholder 9">
            <a:extLst>
              <a:ext uri="{FF2B5EF4-FFF2-40B4-BE49-F238E27FC236}">
                <a16:creationId xmlns:a16="http://schemas.microsoft.com/office/drawing/2014/main" id="{A3276736-0B83-4D4F-B7D9-AAEF95E38AE5}"/>
              </a:ext>
            </a:extLst>
          </p:cNvPr>
          <p:cNvSpPr>
            <a:spLocks noGrp="1"/>
          </p:cNvSpPr>
          <p:nvPr>
            <p:ph type="body" sz="quarter" idx="14"/>
          </p:nvPr>
        </p:nvSpPr>
        <p:spPr>
          <a:xfrm>
            <a:off x="8535924" y="2496312"/>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95" name="Text Placeholder 9">
            <a:extLst>
              <a:ext uri="{FF2B5EF4-FFF2-40B4-BE49-F238E27FC236}">
                <a16:creationId xmlns:a16="http://schemas.microsoft.com/office/drawing/2014/main" id="{B57AD20F-1E1B-4FD3-8A76-E07A91002B85}"/>
              </a:ext>
            </a:extLst>
          </p:cNvPr>
          <p:cNvSpPr>
            <a:spLocks noGrp="1"/>
          </p:cNvSpPr>
          <p:nvPr>
            <p:ph type="body" sz="quarter" idx="19" hasCustomPrompt="1"/>
          </p:nvPr>
        </p:nvSpPr>
        <p:spPr>
          <a:xfrm>
            <a:off x="4937760" y="3838956"/>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3" name="Text Placeholder 9">
            <a:extLst>
              <a:ext uri="{FF2B5EF4-FFF2-40B4-BE49-F238E27FC236}">
                <a16:creationId xmlns:a16="http://schemas.microsoft.com/office/drawing/2014/main" id="{6688431F-3AD3-44AD-A5DF-E032B167CC02}"/>
              </a:ext>
            </a:extLst>
          </p:cNvPr>
          <p:cNvSpPr>
            <a:spLocks noGrp="1"/>
          </p:cNvSpPr>
          <p:nvPr>
            <p:ph type="body" sz="quarter" idx="17"/>
          </p:nvPr>
        </p:nvSpPr>
        <p:spPr>
          <a:xfrm>
            <a:off x="4937760" y="4255479"/>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96" name="Text Placeholder 9">
            <a:extLst>
              <a:ext uri="{FF2B5EF4-FFF2-40B4-BE49-F238E27FC236}">
                <a16:creationId xmlns:a16="http://schemas.microsoft.com/office/drawing/2014/main" id="{F1B1DAAB-37E2-4803-8DF8-A56E6FFF054E}"/>
              </a:ext>
            </a:extLst>
          </p:cNvPr>
          <p:cNvSpPr>
            <a:spLocks noGrp="1"/>
          </p:cNvSpPr>
          <p:nvPr>
            <p:ph type="body" sz="quarter" idx="20" hasCustomPrompt="1"/>
          </p:nvPr>
        </p:nvSpPr>
        <p:spPr>
          <a:xfrm>
            <a:off x="8535924" y="3838956"/>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4" name="Text Placeholder 9">
            <a:extLst>
              <a:ext uri="{FF2B5EF4-FFF2-40B4-BE49-F238E27FC236}">
                <a16:creationId xmlns:a16="http://schemas.microsoft.com/office/drawing/2014/main" id="{E9E9B407-35B1-4B56-BB6A-4895E5AC4CC3}"/>
              </a:ext>
            </a:extLst>
          </p:cNvPr>
          <p:cNvSpPr>
            <a:spLocks noGrp="1"/>
          </p:cNvSpPr>
          <p:nvPr>
            <p:ph type="body" sz="quarter" idx="18"/>
          </p:nvPr>
        </p:nvSpPr>
        <p:spPr>
          <a:xfrm>
            <a:off x="8535924" y="4252806"/>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4937760" y="6353175"/>
            <a:ext cx="1097280" cy="365125"/>
          </a:xfrm>
        </p:spPr>
        <p:txBody>
          <a:bodyPr/>
          <a:lstStyle>
            <a:lvl1pPr>
              <a:defRPr>
                <a:solidFill>
                  <a:schemeClr val="bg1"/>
                </a:solidFill>
              </a:defRPr>
            </a:lvl1pPr>
          </a:lstStyle>
          <a:p>
            <a:r>
              <a:rPr lang="en-US" dirty="0"/>
              <a:t>20XX</a:t>
            </a:r>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7436167" y="6350000"/>
            <a:ext cx="2286000" cy="365125"/>
          </a:xfrm>
        </p:spPr>
        <p:txBody>
          <a:bodyPr/>
          <a:lstStyle>
            <a:lvl1pPr>
              <a:defRPr>
                <a:solidFill>
                  <a:schemeClr val="bg1"/>
                </a:solidFill>
              </a:defRPr>
            </a:lvl1pPr>
          </a:lstStyle>
          <a:p>
            <a:r>
              <a:rPr lang="en-US" dirty="0"/>
              <a:t>Pitch deck title</a:t>
            </a:r>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6800850" cy="1325880"/>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76A6A8D4-352A-4CDF-8E34-3A3E06402913}"/>
              </a:ext>
              <a:ext uri="{C183D7F6-B498-43B3-948B-1728B52AA6E4}">
                <adec:decorative xmlns:adec="http://schemas.microsoft.com/office/drawing/2017/decorative" val="1"/>
              </a:ext>
            </a:extLst>
          </p:cNvPr>
          <p:cNvGrpSpPr/>
          <p:nvPr userDrawn="1"/>
        </p:nvGrpSpPr>
        <p:grpSpPr>
          <a:xfrm>
            <a:off x="8094267" y="-12136"/>
            <a:ext cx="4100169" cy="6878956"/>
            <a:chOff x="8094267" y="-12136"/>
            <a:chExt cx="4100169" cy="6878956"/>
          </a:xfrm>
        </p:grpSpPr>
        <p:grpSp>
          <p:nvGrpSpPr>
            <p:cNvPr id="3" name="Group 2">
              <a:extLst>
                <a:ext uri="{FF2B5EF4-FFF2-40B4-BE49-F238E27FC236}">
                  <a16:creationId xmlns:a16="http://schemas.microsoft.com/office/drawing/2014/main" id="{4CDCB077-A12F-4FE0-AD96-924BF98DBB84}"/>
                </a:ext>
                <a:ext uri="{C183D7F6-B498-43B3-948B-1728B52AA6E4}">
                  <adec:decorative xmlns:adec="http://schemas.microsoft.com/office/drawing/2017/decorative" val="1"/>
                </a:ext>
              </a:extLst>
            </p:cNvPr>
            <p:cNvGrpSpPr/>
            <p:nvPr userDrawn="1"/>
          </p:nvGrpSpPr>
          <p:grpSpPr>
            <a:xfrm>
              <a:off x="8138160" y="-7084"/>
              <a:ext cx="4053840" cy="4061621"/>
              <a:chOff x="8138160" y="-7084"/>
              <a:chExt cx="4053840" cy="4061621"/>
            </a:xfrm>
          </p:grpSpPr>
          <p:sp>
            <p:nvSpPr>
              <p:cNvPr id="39" name="Rectangle 38">
                <a:extLst>
                  <a:ext uri="{FF2B5EF4-FFF2-40B4-BE49-F238E27FC236}">
                    <a16:creationId xmlns:a16="http://schemas.microsoft.com/office/drawing/2014/main" id="{9837D25D-BADF-40E0-B7F9-1288B53AA656}"/>
                  </a:ext>
                </a:extLst>
              </p:cNvPr>
              <p:cNvSpPr/>
              <p:nvPr userDrawn="1"/>
            </p:nvSpPr>
            <p:spPr>
              <a:xfrm flipH="1">
                <a:off x="8138160" y="2017039"/>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17B41BF2-DA71-4B06-A2F0-757A5EF7047C}"/>
                </a:ext>
                <a:ext uri="{C183D7F6-B498-43B3-948B-1728B52AA6E4}">
                  <adec:decorative xmlns:adec="http://schemas.microsoft.com/office/drawing/2017/decorative" val="1"/>
                </a:ext>
              </a:extLst>
            </p:cNvPr>
            <p:cNvGrpSpPr/>
            <p:nvPr userDrawn="1"/>
          </p:nvGrpSpPr>
          <p:grpSpPr>
            <a:xfrm>
              <a:off x="8094267" y="-12136"/>
              <a:ext cx="4100169" cy="6878956"/>
              <a:chOff x="8094267" y="-12136"/>
              <a:chExt cx="4100169" cy="6878956"/>
            </a:xfrm>
          </p:grpSpPr>
          <p:sp>
            <p:nvSpPr>
              <p:cNvPr id="32" name="Rectangle 31">
                <a:extLst>
                  <a:ext uri="{FF2B5EF4-FFF2-40B4-BE49-F238E27FC236}">
                    <a16:creationId xmlns:a16="http://schemas.microsoft.com/office/drawing/2014/main" id="{F4EB6F2E-2621-4EB5-A04D-906FD08CED87}"/>
                  </a:ext>
                </a:extLst>
              </p:cNvPr>
              <p:cNvSpPr/>
              <p:nvPr userDrawn="1"/>
            </p:nvSpPr>
            <p:spPr>
              <a:xfrm flipH="1">
                <a:off x="8138160" y="4868828"/>
                <a:ext cx="2032942" cy="19979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4468" y="4044603"/>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2419"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7489" y="-12136"/>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62032" y="6020759"/>
                <a:ext cx="2029968" cy="83724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8160" y="4863676"/>
                <a:ext cx="2029968" cy="1997992"/>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8241"/>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094267" y="2005958"/>
                <a:ext cx="301752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1006" y="186812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9" name="Text Placeholder 9">
            <a:extLst>
              <a:ext uri="{FF2B5EF4-FFF2-40B4-BE49-F238E27FC236}">
                <a16:creationId xmlns:a16="http://schemas.microsoft.com/office/drawing/2014/main" id="{DEE368EA-C32D-4066-8292-11EB5B67AB3C}"/>
              </a:ext>
            </a:extLst>
          </p:cNvPr>
          <p:cNvSpPr>
            <a:spLocks noGrp="1"/>
          </p:cNvSpPr>
          <p:nvPr>
            <p:ph type="body" sz="quarter" idx="15" hasCustomPrompt="1"/>
          </p:nvPr>
        </p:nvSpPr>
        <p:spPr>
          <a:xfrm>
            <a:off x="914400" y="2084832"/>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914400" y="2496312"/>
            <a:ext cx="3200400" cy="11887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70" name="Text Placeholder 9">
            <a:extLst>
              <a:ext uri="{FF2B5EF4-FFF2-40B4-BE49-F238E27FC236}">
                <a16:creationId xmlns:a16="http://schemas.microsoft.com/office/drawing/2014/main" id="{C3E5ADF3-741C-452B-9B49-005E753E6E0B}"/>
              </a:ext>
            </a:extLst>
          </p:cNvPr>
          <p:cNvSpPr>
            <a:spLocks noGrp="1"/>
          </p:cNvSpPr>
          <p:nvPr>
            <p:ph type="body" sz="quarter" idx="16" hasCustomPrompt="1"/>
          </p:nvPr>
        </p:nvSpPr>
        <p:spPr>
          <a:xfrm>
            <a:off x="4538277" y="2084832"/>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68" name="Text Placeholder 9">
            <a:extLst>
              <a:ext uri="{FF2B5EF4-FFF2-40B4-BE49-F238E27FC236}">
                <a16:creationId xmlns:a16="http://schemas.microsoft.com/office/drawing/2014/main" id="{2C541281-49BC-4F14-B167-DE14FE3A622C}"/>
              </a:ext>
            </a:extLst>
          </p:cNvPr>
          <p:cNvSpPr>
            <a:spLocks noGrp="1"/>
          </p:cNvSpPr>
          <p:nvPr>
            <p:ph type="body" sz="quarter" idx="14"/>
          </p:nvPr>
        </p:nvSpPr>
        <p:spPr>
          <a:xfrm>
            <a:off x="4535424" y="2496312"/>
            <a:ext cx="3200400" cy="11887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73" name="Text Placeholder 9">
            <a:extLst>
              <a:ext uri="{FF2B5EF4-FFF2-40B4-BE49-F238E27FC236}">
                <a16:creationId xmlns:a16="http://schemas.microsoft.com/office/drawing/2014/main" id="{3B7B080D-47B1-4B65-8638-AD5E3240EDA7}"/>
              </a:ext>
            </a:extLst>
          </p:cNvPr>
          <p:cNvSpPr>
            <a:spLocks noGrp="1"/>
          </p:cNvSpPr>
          <p:nvPr>
            <p:ph type="body" sz="quarter" idx="19" hasCustomPrompt="1"/>
          </p:nvPr>
        </p:nvSpPr>
        <p:spPr>
          <a:xfrm>
            <a:off x="914400" y="3840480"/>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1" name="Text Placeholder 9">
            <a:extLst>
              <a:ext uri="{FF2B5EF4-FFF2-40B4-BE49-F238E27FC236}">
                <a16:creationId xmlns:a16="http://schemas.microsoft.com/office/drawing/2014/main" id="{AA51BCEC-2845-4DF6-8F9A-2B163EC16DD5}"/>
              </a:ext>
            </a:extLst>
          </p:cNvPr>
          <p:cNvSpPr>
            <a:spLocks noGrp="1"/>
          </p:cNvSpPr>
          <p:nvPr>
            <p:ph type="body" sz="quarter" idx="17"/>
          </p:nvPr>
        </p:nvSpPr>
        <p:spPr>
          <a:xfrm>
            <a:off x="914400" y="4251960"/>
            <a:ext cx="3200400" cy="114300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74" name="Text Placeholder 9">
            <a:extLst>
              <a:ext uri="{FF2B5EF4-FFF2-40B4-BE49-F238E27FC236}">
                <a16:creationId xmlns:a16="http://schemas.microsoft.com/office/drawing/2014/main" id="{5B98F8C8-0931-4E43-ABDE-8A700DD269D7}"/>
              </a:ext>
            </a:extLst>
          </p:cNvPr>
          <p:cNvSpPr>
            <a:spLocks noGrp="1"/>
          </p:cNvSpPr>
          <p:nvPr>
            <p:ph type="body" sz="quarter" idx="20" hasCustomPrompt="1"/>
          </p:nvPr>
        </p:nvSpPr>
        <p:spPr>
          <a:xfrm>
            <a:off x="4535424" y="3840480"/>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2" name="Text Placeholder 9">
            <a:extLst>
              <a:ext uri="{FF2B5EF4-FFF2-40B4-BE49-F238E27FC236}">
                <a16:creationId xmlns:a16="http://schemas.microsoft.com/office/drawing/2014/main" id="{126E196B-9448-4FBE-A134-65735F8ED97F}"/>
              </a:ext>
            </a:extLst>
          </p:cNvPr>
          <p:cNvSpPr>
            <a:spLocks noGrp="1"/>
          </p:cNvSpPr>
          <p:nvPr>
            <p:ph type="body" sz="quarter" idx="18"/>
          </p:nvPr>
        </p:nvSpPr>
        <p:spPr>
          <a:xfrm>
            <a:off x="4535424" y="4251960"/>
            <a:ext cx="3200400" cy="114300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65" name="Date Placeholder 3">
            <a:extLst>
              <a:ext uri="{FF2B5EF4-FFF2-40B4-BE49-F238E27FC236}">
                <a16:creationId xmlns:a16="http://schemas.microsoft.com/office/drawing/2014/main" id="{405B8744-A7AF-461F-9103-708D9BFE8947}"/>
              </a:ext>
            </a:extLst>
          </p:cNvPr>
          <p:cNvSpPr>
            <a:spLocks noGrp="1"/>
          </p:cNvSpPr>
          <p:nvPr>
            <p:ph type="dt" sz="half" idx="10"/>
          </p:nvPr>
        </p:nvSpPr>
        <p:spPr>
          <a:xfrm>
            <a:off x="914400" y="6355080"/>
            <a:ext cx="1097280" cy="365125"/>
          </a:xfrm>
        </p:spPr>
        <p:txBody>
          <a:bodyPr/>
          <a:lstStyle>
            <a:lvl1pPr>
              <a:defRPr>
                <a:solidFill>
                  <a:schemeClr val="tx1">
                    <a:lumMod val="75000"/>
                    <a:lumOff val="25000"/>
                  </a:schemeClr>
                </a:solidFill>
              </a:defRPr>
            </a:lvl1pPr>
          </a:lstStyle>
          <a:p>
            <a:r>
              <a:rPr lang="en-US" dirty="0"/>
              <a:t>20XX</a:t>
            </a:r>
          </a:p>
        </p:txBody>
      </p:sp>
      <p:sp>
        <p:nvSpPr>
          <p:cNvPr id="66" name="Footer Placeholder 4">
            <a:extLst>
              <a:ext uri="{FF2B5EF4-FFF2-40B4-BE49-F238E27FC236}">
                <a16:creationId xmlns:a16="http://schemas.microsoft.com/office/drawing/2014/main" id="{C902A11D-5CD4-4561-882F-26EA89ADC0F9}"/>
              </a:ext>
            </a:extLst>
          </p:cNvPr>
          <p:cNvSpPr>
            <a:spLocks noGrp="1"/>
          </p:cNvSpPr>
          <p:nvPr>
            <p:ph type="ftr" sz="quarter" idx="11"/>
          </p:nvPr>
        </p:nvSpPr>
        <p:spPr>
          <a:xfrm>
            <a:off x="5499886" y="635508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67" name="Slide Number Placeholder 5">
            <a:extLst>
              <a:ext uri="{FF2B5EF4-FFF2-40B4-BE49-F238E27FC236}">
                <a16:creationId xmlns:a16="http://schemas.microsoft.com/office/drawing/2014/main" id="{F0739A04-E734-4FCE-954E-0C4FB1A4CA7A}"/>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59404552"/>
      </p:ext>
    </p:extLst>
  </p:cSld>
  <p:clrMapOvr>
    <a:masterClrMapping/>
  </p:clrMapOvr>
  <p:extLst>
    <p:ext uri="{DCECCB84-F9BA-43D5-87BE-67443E8EF086}">
      <p15:sldGuideLst xmlns:p15="http://schemas.microsoft.com/office/powerpoint/2012/main">
        <p15:guide id="1" orient="horz" pos="552">
          <p15:clr>
            <a:srgbClr val="FBAE40"/>
          </p15:clr>
        </p15:guide>
        <p15:guide id="2" pos="7104">
          <p15:clr>
            <a:srgbClr val="FBAE40"/>
          </p15:clr>
        </p15:guide>
        <p15:guide id="3" pos="7392">
          <p15:clr>
            <a:srgbClr val="FBAE40"/>
          </p15:clr>
        </p15:guide>
        <p15:guide id="4" pos="57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lef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6800850" cy="1325880"/>
          </a:xfrm>
        </p:spPr>
        <p:txBody>
          <a:bodyPr anchor="t" anchorCtr="0"/>
          <a:lstStyle>
            <a:lvl1pPr>
              <a:defRPr cap="all" baseline="0">
                <a:solidFill>
                  <a:schemeClr val="tx2"/>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914400" y="2206377"/>
            <a:ext cx="6800850" cy="3840480"/>
          </a:xfrm>
        </p:spPr>
        <p:txBody>
          <a:bodyPr>
            <a:normAutofit/>
          </a:bodyPr>
          <a:lstStyle>
            <a:lvl1pPr marL="0" indent="0">
              <a:lnSpc>
                <a:spcPts val="2400"/>
              </a:lnSpc>
              <a:buNone/>
              <a:defRPr sz="18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Master text styles</a:t>
            </a:r>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914400" y="6355080"/>
            <a:ext cx="1097280" cy="365125"/>
          </a:xfrm>
        </p:spPr>
        <p:txBody>
          <a:bodyPr/>
          <a:lstStyle>
            <a:lvl1pPr>
              <a:defRPr>
                <a:solidFill>
                  <a:schemeClr val="bg1"/>
                </a:solidFill>
              </a:defRPr>
            </a:lvl1pPr>
          </a:lstStyle>
          <a:p>
            <a:r>
              <a:rPr lang="en-US" dirty="0"/>
              <a:t>20XX</a:t>
            </a:r>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dirty="0"/>
              <a:t>Pitch deck title</a:t>
            </a:r>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p15:clr>
            <a:srgbClr val="FBAE40"/>
          </p15:clr>
        </p15:guide>
        <p15:guide id="2" pos="7104">
          <p15:clr>
            <a:srgbClr val="FBAE40"/>
          </p15:clr>
        </p15:guide>
        <p15:guide id="3" pos="7392">
          <p15:clr>
            <a:srgbClr val="FBAE40"/>
          </p15:clr>
        </p15:guide>
        <p15:guide id="4" pos="57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3"/>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2029040"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605937" y="1098339"/>
            <a:ext cx="5099392" cy="2264112"/>
          </a:xfrm>
        </p:spPr>
        <p:txBody>
          <a:bodyPr anchor="b"/>
          <a:lstStyle>
            <a:lvl1pPr algn="ctr">
              <a:defRPr sz="6000" cap="all" baseline="0">
                <a:solidFill>
                  <a:schemeClr val="tx2"/>
                </a:solidFill>
              </a:defRPr>
            </a:lvl1pPr>
          </a:lstStyle>
          <a:p>
            <a:r>
              <a:rPr lang="en-US" dirty="0"/>
              <a:t>Click to ADD TITLE</a:t>
            </a:r>
          </a:p>
        </p:txBody>
      </p:sp>
      <p:sp>
        <p:nvSpPr>
          <p:cNvPr id="168" name="Rectangle 9">
            <a:extLst>
              <a:ext uri="{FF2B5EF4-FFF2-40B4-BE49-F238E27FC236}">
                <a16:creationId xmlns:a16="http://schemas.microsoft.com/office/drawing/2014/main" id="{D0B57759-E007-4FD0-9C6B-356DC53050C4}"/>
              </a:ext>
            </a:extLst>
          </p:cNvPr>
          <p:cNvSpPr/>
          <p:nvPr userDrawn="1"/>
        </p:nvSpPr>
        <p:spPr>
          <a:xfrm>
            <a:off x="0" y="4056331"/>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0" y="0"/>
            <a:ext cx="2029968"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Graphic 19">
            <a:extLst>
              <a:ext uri="{FF2B5EF4-FFF2-40B4-BE49-F238E27FC236}">
                <a16:creationId xmlns:a16="http://schemas.microsoft.com/office/drawing/2014/main" id="{7FF8CD3D-0C64-4277-97B2-200B96EE223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0" y="4069288"/>
            <a:ext cx="2029968" cy="2029968"/>
          </a:xfrm>
          <a:prstGeom prst="rect">
            <a:avLst/>
          </a:prstGeom>
        </p:spPr>
      </p:pic>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2027141" y="-4303"/>
            <a:ext cx="2029968" cy="2029968"/>
          </a:xfrm>
          <a:prstGeom prst="rect">
            <a:avLst/>
          </a:prstGeom>
        </p:spPr>
      </p:pic>
      <p:pic>
        <p:nvPicPr>
          <p:cNvPr id="31" name="Graphic 30">
            <a:extLst>
              <a:ext uri="{FF2B5EF4-FFF2-40B4-BE49-F238E27FC236}">
                <a16:creationId xmlns:a16="http://schemas.microsoft.com/office/drawing/2014/main" id="{C9BCCD2C-CC79-48FF-A486-98ECEAC4798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0" y="0"/>
            <a:ext cx="2029968" cy="2029968"/>
          </a:xfrm>
          <a:prstGeom prst="rect">
            <a:avLst/>
          </a:prstGeom>
        </p:spPr>
      </p:pic>
      <p:sp>
        <p:nvSpPr>
          <p:cNvPr id="36" name="Rectangle 35">
            <a:extLst>
              <a:ext uri="{FF2B5EF4-FFF2-40B4-BE49-F238E27FC236}">
                <a16:creationId xmlns:a16="http://schemas.microsoft.com/office/drawing/2014/main" id="{03CEE5D2-51CF-4C1A-9AF9-A5B47F445229}"/>
              </a:ext>
            </a:extLst>
          </p:cNvPr>
          <p:cNvSpPr/>
          <p:nvPr userDrawn="1"/>
        </p:nvSpPr>
        <p:spPr>
          <a:xfrm>
            <a:off x="0" y="6098433"/>
            <a:ext cx="2029968" cy="7595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AD276EF4-F1D1-402C-B97B-0FC1233B73CD}"/>
              </a:ext>
            </a:extLst>
          </p:cNvPr>
          <p:cNvSpPr/>
          <p:nvPr userDrawn="1"/>
        </p:nvSpPr>
        <p:spPr>
          <a:xfrm flipH="1">
            <a:off x="0" y="2027186"/>
            <a:ext cx="2032942" cy="20299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8" name="Group 137">
            <a:extLst>
              <a:ext uri="{FF2B5EF4-FFF2-40B4-BE49-F238E27FC236}">
                <a16:creationId xmlns:a16="http://schemas.microsoft.com/office/drawing/2014/main" id="{3D46E3B0-0F8F-4E75-AD2A-BF3A1C38F037}"/>
              </a:ext>
            </a:extLst>
          </p:cNvPr>
          <p:cNvGrpSpPr/>
          <p:nvPr userDrawn="1"/>
        </p:nvGrpSpPr>
        <p:grpSpPr>
          <a:xfrm>
            <a:off x="23853" y="2069719"/>
            <a:ext cx="1965960" cy="1965960"/>
            <a:chOff x="5361924" y="7472790"/>
            <a:chExt cx="1828800" cy="1828800"/>
          </a:xfrm>
        </p:grpSpPr>
        <p:grpSp>
          <p:nvGrpSpPr>
            <p:cNvPr id="139" name="Group 138">
              <a:extLst>
                <a:ext uri="{FF2B5EF4-FFF2-40B4-BE49-F238E27FC236}">
                  <a16:creationId xmlns:a16="http://schemas.microsoft.com/office/drawing/2014/main" id="{B53A840E-AAAC-4D05-88B2-8B4C8FD1EB81}"/>
                </a:ext>
              </a:extLst>
            </p:cNvPr>
            <p:cNvGrpSpPr/>
            <p:nvPr userDrawn="1"/>
          </p:nvGrpSpPr>
          <p:grpSpPr>
            <a:xfrm>
              <a:off x="5361924" y="7472790"/>
              <a:ext cx="1828800" cy="1828800"/>
              <a:chOff x="5361924" y="7472790"/>
              <a:chExt cx="1828800" cy="1828800"/>
            </a:xfrm>
          </p:grpSpPr>
          <p:grpSp>
            <p:nvGrpSpPr>
              <p:cNvPr id="141" name="Group 140">
                <a:extLst>
                  <a:ext uri="{FF2B5EF4-FFF2-40B4-BE49-F238E27FC236}">
                    <a16:creationId xmlns:a16="http://schemas.microsoft.com/office/drawing/2014/main" id="{EC1BCB15-E86F-40CB-912C-0693B61651B5}"/>
                  </a:ext>
                </a:extLst>
              </p:cNvPr>
              <p:cNvGrpSpPr/>
              <p:nvPr userDrawn="1"/>
            </p:nvGrpSpPr>
            <p:grpSpPr>
              <a:xfrm>
                <a:off x="5361924" y="7472790"/>
                <a:ext cx="1828800" cy="1828800"/>
                <a:chOff x="5388428" y="7173291"/>
                <a:chExt cx="1828800" cy="1828800"/>
              </a:xfrm>
            </p:grpSpPr>
            <p:grpSp>
              <p:nvGrpSpPr>
                <p:cNvPr id="147" name="Group 146">
                  <a:extLst>
                    <a:ext uri="{FF2B5EF4-FFF2-40B4-BE49-F238E27FC236}">
                      <a16:creationId xmlns:a16="http://schemas.microsoft.com/office/drawing/2014/main" id="{5B5D7ECD-062C-480C-A3E0-D2E37B0077AB}"/>
                    </a:ext>
                  </a:extLst>
                </p:cNvPr>
                <p:cNvGrpSpPr/>
                <p:nvPr userDrawn="1"/>
              </p:nvGrpSpPr>
              <p:grpSpPr>
                <a:xfrm>
                  <a:off x="5388428" y="7173291"/>
                  <a:ext cx="1828800" cy="1828800"/>
                  <a:chOff x="5388428" y="7173291"/>
                  <a:chExt cx="1828800" cy="1828800"/>
                </a:xfrm>
              </p:grpSpPr>
              <p:grpSp>
                <p:nvGrpSpPr>
                  <p:cNvPr id="149" name="Group 148">
                    <a:extLst>
                      <a:ext uri="{FF2B5EF4-FFF2-40B4-BE49-F238E27FC236}">
                        <a16:creationId xmlns:a16="http://schemas.microsoft.com/office/drawing/2014/main" id="{CCCE649A-9FBD-4E7D-921B-CA0C2263A341}"/>
                      </a:ext>
                    </a:extLst>
                  </p:cNvPr>
                  <p:cNvGrpSpPr/>
                  <p:nvPr userDrawn="1"/>
                </p:nvGrpSpPr>
                <p:grpSpPr>
                  <a:xfrm>
                    <a:off x="5388428" y="7173291"/>
                    <a:ext cx="1828800" cy="1828800"/>
                    <a:chOff x="5579044" y="7049770"/>
                    <a:chExt cx="1828800" cy="1828800"/>
                  </a:xfrm>
                </p:grpSpPr>
                <p:grpSp>
                  <p:nvGrpSpPr>
                    <p:cNvPr id="151" name="Group 150">
                      <a:extLst>
                        <a:ext uri="{FF2B5EF4-FFF2-40B4-BE49-F238E27FC236}">
                          <a16:creationId xmlns:a16="http://schemas.microsoft.com/office/drawing/2014/main" id="{992A05A5-83FF-4AE4-B0EF-FE1964334873}"/>
                        </a:ext>
                      </a:extLst>
                    </p:cNvPr>
                    <p:cNvGrpSpPr/>
                    <p:nvPr userDrawn="1"/>
                  </p:nvGrpSpPr>
                  <p:grpSpPr>
                    <a:xfrm>
                      <a:off x="5579044" y="7049770"/>
                      <a:ext cx="1828800" cy="1828800"/>
                      <a:chOff x="5579044" y="7049770"/>
                      <a:chExt cx="1828800" cy="1828800"/>
                    </a:xfrm>
                  </p:grpSpPr>
                  <p:grpSp>
                    <p:nvGrpSpPr>
                      <p:cNvPr id="153" name="Group 152">
                        <a:extLst>
                          <a:ext uri="{FF2B5EF4-FFF2-40B4-BE49-F238E27FC236}">
                            <a16:creationId xmlns:a16="http://schemas.microsoft.com/office/drawing/2014/main" id="{D56D5269-FA99-4E96-A20D-0DE0E3856751}"/>
                          </a:ext>
                        </a:extLst>
                      </p:cNvPr>
                      <p:cNvGrpSpPr/>
                      <p:nvPr userDrawn="1"/>
                    </p:nvGrpSpPr>
                    <p:grpSpPr>
                      <a:xfrm>
                        <a:off x="5579044" y="7049770"/>
                        <a:ext cx="1828800" cy="1828800"/>
                        <a:chOff x="5579044" y="7049770"/>
                        <a:chExt cx="1828800" cy="1828800"/>
                      </a:xfrm>
                    </p:grpSpPr>
                    <p:grpSp>
                      <p:nvGrpSpPr>
                        <p:cNvPr id="155" name="Group 154">
                          <a:extLst>
                            <a:ext uri="{FF2B5EF4-FFF2-40B4-BE49-F238E27FC236}">
                              <a16:creationId xmlns:a16="http://schemas.microsoft.com/office/drawing/2014/main" id="{87498AF2-DD8D-4309-8328-2E756E3C44E8}"/>
                            </a:ext>
                          </a:extLst>
                        </p:cNvPr>
                        <p:cNvGrpSpPr/>
                        <p:nvPr userDrawn="1"/>
                      </p:nvGrpSpPr>
                      <p:grpSpPr>
                        <a:xfrm>
                          <a:off x="5579044" y="7049770"/>
                          <a:ext cx="1828800" cy="1828800"/>
                          <a:chOff x="5579044" y="7049770"/>
                          <a:chExt cx="1828800" cy="1828800"/>
                        </a:xfrm>
                      </p:grpSpPr>
                      <p:sp>
                        <p:nvSpPr>
                          <p:cNvPr id="157" name="Oval 156">
                            <a:extLst>
                              <a:ext uri="{FF2B5EF4-FFF2-40B4-BE49-F238E27FC236}">
                                <a16:creationId xmlns:a16="http://schemas.microsoft.com/office/drawing/2014/main" id="{ACC35BE0-4D6C-4986-AD7D-BD7C1E25B83D}"/>
                              </a:ext>
                            </a:extLst>
                          </p:cNvPr>
                          <p:cNvSpPr/>
                          <p:nvPr userDrawn="1"/>
                        </p:nvSpPr>
                        <p:spPr>
                          <a:xfrm>
                            <a:off x="5579044" y="7049770"/>
                            <a:ext cx="1828800" cy="18288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58" name="Oval 157">
                            <a:extLst>
                              <a:ext uri="{FF2B5EF4-FFF2-40B4-BE49-F238E27FC236}">
                                <a16:creationId xmlns:a16="http://schemas.microsoft.com/office/drawing/2014/main" id="{7B9715F0-8B83-459F-9ABA-77381FF568DF}"/>
                              </a:ext>
                            </a:extLst>
                          </p:cNvPr>
                          <p:cNvSpPr/>
                          <p:nvPr userDrawn="1"/>
                        </p:nvSpPr>
                        <p:spPr>
                          <a:xfrm>
                            <a:off x="5647624" y="7118350"/>
                            <a:ext cx="1691640" cy="16916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6" name="Oval 155">
                          <a:extLst>
                            <a:ext uri="{FF2B5EF4-FFF2-40B4-BE49-F238E27FC236}">
                              <a16:creationId xmlns:a16="http://schemas.microsoft.com/office/drawing/2014/main" id="{27230BAF-E9FF-4746-8F48-B39560E1B202}"/>
                            </a:ext>
                          </a:extLst>
                        </p:cNvPr>
                        <p:cNvSpPr/>
                        <p:nvPr userDrawn="1"/>
                      </p:nvSpPr>
                      <p:spPr>
                        <a:xfrm>
                          <a:off x="5716204" y="7186930"/>
                          <a:ext cx="1554480" cy="15544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4" name="Oval 153">
                        <a:extLst>
                          <a:ext uri="{FF2B5EF4-FFF2-40B4-BE49-F238E27FC236}">
                            <a16:creationId xmlns:a16="http://schemas.microsoft.com/office/drawing/2014/main" id="{1085FE6C-E5E9-494C-8FA8-625B1312B9AA}"/>
                          </a:ext>
                        </a:extLst>
                      </p:cNvPr>
                      <p:cNvSpPr/>
                      <p:nvPr userDrawn="1"/>
                    </p:nvSpPr>
                    <p:spPr>
                      <a:xfrm>
                        <a:off x="5784784" y="7255510"/>
                        <a:ext cx="1417320" cy="141732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2" name="Oval 151">
                      <a:extLst>
                        <a:ext uri="{FF2B5EF4-FFF2-40B4-BE49-F238E27FC236}">
                          <a16:creationId xmlns:a16="http://schemas.microsoft.com/office/drawing/2014/main" id="{B8D77279-E4F6-4D92-9B0B-8D62F9FE1E8F}"/>
                        </a:ext>
                      </a:extLst>
                    </p:cNvPr>
                    <p:cNvSpPr/>
                    <p:nvPr userDrawn="1"/>
                  </p:nvSpPr>
                  <p:spPr>
                    <a:xfrm>
                      <a:off x="5853364" y="7324090"/>
                      <a:ext cx="1280160" cy="128016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0" name="Oval 149">
                    <a:extLst>
                      <a:ext uri="{FF2B5EF4-FFF2-40B4-BE49-F238E27FC236}">
                        <a16:creationId xmlns:a16="http://schemas.microsoft.com/office/drawing/2014/main" id="{E74AC325-3B12-4159-8AED-4E3E710DAEEF}"/>
                      </a:ext>
                    </a:extLst>
                  </p:cNvPr>
                  <p:cNvSpPr/>
                  <p:nvPr userDrawn="1"/>
                </p:nvSpPr>
                <p:spPr>
                  <a:xfrm>
                    <a:off x="5731328" y="7516191"/>
                    <a:ext cx="1143000" cy="11430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8" name="Oval 147">
                  <a:extLst>
                    <a:ext uri="{FF2B5EF4-FFF2-40B4-BE49-F238E27FC236}">
                      <a16:creationId xmlns:a16="http://schemas.microsoft.com/office/drawing/2014/main" id="{EC1B4FD8-2FC5-40DA-8440-404078550805}"/>
                    </a:ext>
                  </a:extLst>
                </p:cNvPr>
                <p:cNvSpPr/>
                <p:nvPr userDrawn="1"/>
              </p:nvSpPr>
              <p:spPr>
                <a:xfrm>
                  <a:off x="5799908" y="7584771"/>
                  <a:ext cx="1005840" cy="10058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2" name="Oval 141">
                <a:extLst>
                  <a:ext uri="{FF2B5EF4-FFF2-40B4-BE49-F238E27FC236}">
                    <a16:creationId xmlns:a16="http://schemas.microsoft.com/office/drawing/2014/main" id="{DDE43C9A-47FE-47FA-B683-4BEFC34DFA56}"/>
                  </a:ext>
                </a:extLst>
              </p:cNvPr>
              <p:cNvSpPr/>
              <p:nvPr userDrawn="1"/>
            </p:nvSpPr>
            <p:spPr>
              <a:xfrm>
                <a:off x="5841984" y="7952850"/>
                <a:ext cx="868680" cy="8686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3" name="Oval 142">
                <a:extLst>
                  <a:ext uri="{FF2B5EF4-FFF2-40B4-BE49-F238E27FC236}">
                    <a16:creationId xmlns:a16="http://schemas.microsoft.com/office/drawing/2014/main" id="{D323EF77-802B-4532-87E0-12D961E906AE}"/>
                  </a:ext>
                </a:extLst>
              </p:cNvPr>
              <p:cNvSpPr/>
              <p:nvPr userDrawn="1"/>
            </p:nvSpPr>
            <p:spPr>
              <a:xfrm>
                <a:off x="5910564" y="8021430"/>
                <a:ext cx="731520" cy="73152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4" name="Oval 143">
                <a:extLst>
                  <a:ext uri="{FF2B5EF4-FFF2-40B4-BE49-F238E27FC236}">
                    <a16:creationId xmlns:a16="http://schemas.microsoft.com/office/drawing/2014/main" id="{5845FD57-5942-47C9-B349-B3937BE5A454}"/>
                  </a:ext>
                </a:extLst>
              </p:cNvPr>
              <p:cNvSpPr/>
              <p:nvPr userDrawn="1"/>
            </p:nvSpPr>
            <p:spPr>
              <a:xfrm>
                <a:off x="5979144" y="8090010"/>
                <a:ext cx="594360" cy="59436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5" name="Oval 144">
                <a:extLst>
                  <a:ext uri="{FF2B5EF4-FFF2-40B4-BE49-F238E27FC236}">
                    <a16:creationId xmlns:a16="http://schemas.microsoft.com/office/drawing/2014/main" id="{7C426FE0-2810-40DD-934D-F291980CBDE9}"/>
                  </a:ext>
                </a:extLst>
              </p:cNvPr>
              <p:cNvSpPr/>
              <p:nvPr userDrawn="1"/>
            </p:nvSpPr>
            <p:spPr>
              <a:xfrm>
                <a:off x="6047724" y="8158590"/>
                <a:ext cx="457200" cy="4572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6" name="Oval 145">
                <a:extLst>
                  <a:ext uri="{FF2B5EF4-FFF2-40B4-BE49-F238E27FC236}">
                    <a16:creationId xmlns:a16="http://schemas.microsoft.com/office/drawing/2014/main" id="{97A62AD5-3E4C-4375-A938-C7DC05A7F250}"/>
                  </a:ext>
                </a:extLst>
              </p:cNvPr>
              <p:cNvSpPr/>
              <p:nvPr userDrawn="1"/>
            </p:nvSpPr>
            <p:spPr>
              <a:xfrm>
                <a:off x="6116304" y="8227170"/>
                <a:ext cx="320040" cy="3200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0" name="Oval 139">
              <a:extLst>
                <a:ext uri="{FF2B5EF4-FFF2-40B4-BE49-F238E27FC236}">
                  <a16:creationId xmlns:a16="http://schemas.microsoft.com/office/drawing/2014/main" id="{2264E16F-857A-4567-9C09-01F8BA03FE22}"/>
                </a:ext>
              </a:extLst>
            </p:cNvPr>
            <p:cNvSpPr/>
            <p:nvPr userDrawn="1"/>
          </p:nvSpPr>
          <p:spPr>
            <a:xfrm>
              <a:off x="6184884" y="8295750"/>
              <a:ext cx="182880" cy="1828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Freeform: Shape 37">
            <a:extLst>
              <a:ext uri="{FF2B5EF4-FFF2-40B4-BE49-F238E27FC236}">
                <a16:creationId xmlns:a16="http://schemas.microsoft.com/office/drawing/2014/main" id="{73657794-F7A3-4030-9C54-38517D2C6C61}"/>
              </a:ext>
            </a:extLst>
          </p:cNvPr>
          <p:cNvSpPr/>
          <p:nvPr userDrawn="1"/>
        </p:nvSpPr>
        <p:spPr>
          <a:xfrm>
            <a:off x="0" y="2025665"/>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Rectangle 38">
            <a:extLst>
              <a:ext uri="{FF2B5EF4-FFF2-40B4-BE49-F238E27FC236}">
                <a16:creationId xmlns:a16="http://schemas.microsoft.com/office/drawing/2014/main" id="{EA65556A-38A5-4BA5-9A40-33F02F960B1E}"/>
              </a:ext>
            </a:extLst>
          </p:cNvPr>
          <p:cNvSpPr/>
          <p:nvPr userDrawn="1"/>
        </p:nvSpPr>
        <p:spPr>
          <a:xfrm>
            <a:off x="2033943"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02996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6101628" y="4053385"/>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4068239"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64220"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4058754"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rot="5400000">
            <a:off x="4074136"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2" cstate="screen">
            <a:extLst>
              <a:ext uri="{28A0092B-C50C-407E-A947-70E740481C1C}">
                <a14:useLocalDpi xmlns:a14="http://schemas.microsoft.com/office/drawing/2010/main" val="0"/>
              </a:ext>
            </a:extLst>
          </a:blip>
          <a:stretch>
            <a:fillRect/>
          </a:stretch>
        </p:blipFill>
        <p:spPr>
          <a:xfrm>
            <a:off x="2031592"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2034619"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2537077"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4058844"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2" y="6353175"/>
            <a:ext cx="1097280" cy="365125"/>
          </a:xfrm>
        </p:spPr>
        <p:txBody>
          <a:bodyPr/>
          <a:lstStyle>
            <a:lvl1pPr>
              <a:defRPr>
                <a:solidFill>
                  <a:schemeClr val="bg1"/>
                </a:solidFill>
              </a:defRPr>
            </a:lvl1pPr>
          </a:lstStyle>
          <a:p>
            <a:r>
              <a:rPr lang="en-US" dirty="0"/>
              <a:t>20XX</a:t>
            </a:r>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dirty="0"/>
              <a:t>Pitch deck title</a:t>
            </a:r>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5868264"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a:stCxn id="38" idx="4"/>
          </p:cNvCxnSpPr>
          <p:nvPr userDrawn="1"/>
        </p:nvCxnSpPr>
        <p:spPr>
          <a:xfrm flipV="1">
            <a:off x="0" y="1991841"/>
            <a:ext cx="5931799"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Column layout with icons">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2"/>
            <a:ext cx="9725026" cy="1325880"/>
          </a:xfrm>
        </p:spPr>
        <p:txBody>
          <a:bodyPr anchor="t" anchorCtr="0"/>
          <a:lstStyle>
            <a:lvl1pPr>
              <a:defRPr cap="all" baseline="0">
                <a:solidFill>
                  <a:schemeClr val="accent1"/>
                </a:solidFill>
              </a:defRPr>
            </a:lvl1pPr>
          </a:lstStyle>
          <a:p>
            <a:r>
              <a:rPr lang="en-US" dirty="0"/>
              <a:t>CLICK TO ADD TITLE</a:t>
            </a:r>
          </a:p>
        </p:txBody>
      </p:sp>
      <p:sp>
        <p:nvSpPr>
          <p:cNvPr id="60" name="Online Image Placeholder 59">
            <a:extLst>
              <a:ext uri="{FF2B5EF4-FFF2-40B4-BE49-F238E27FC236}">
                <a16:creationId xmlns:a16="http://schemas.microsoft.com/office/drawing/2014/main" id="{F2FF0A87-B95D-4E75-86C6-E701CBFD4305}"/>
              </a:ext>
            </a:extLst>
          </p:cNvPr>
          <p:cNvSpPr>
            <a:spLocks noGrp="1"/>
          </p:cNvSpPr>
          <p:nvPr>
            <p:ph type="clipArt" sz="quarter" idx="18"/>
          </p:nvPr>
        </p:nvSpPr>
        <p:spPr>
          <a:xfrm>
            <a:off x="2469641" y="2184400"/>
            <a:ext cx="914400" cy="914400"/>
          </a:xfrm>
        </p:spPr>
        <p:txBody>
          <a:bodyPr>
            <a:normAutofit/>
          </a:bodyPr>
          <a:lstStyle>
            <a:lvl1pPr>
              <a:defRPr sz="1200"/>
            </a:lvl1pPr>
          </a:lstStyle>
          <a:p>
            <a:endParaRPr lang="en-US" dirty="0"/>
          </a:p>
        </p:txBody>
      </p:sp>
      <p:sp>
        <p:nvSpPr>
          <p:cNvPr id="61" name="Online Image Placeholder 59">
            <a:extLst>
              <a:ext uri="{FF2B5EF4-FFF2-40B4-BE49-F238E27FC236}">
                <a16:creationId xmlns:a16="http://schemas.microsoft.com/office/drawing/2014/main" id="{EFF0D2F8-0092-4566-A98C-DE7F11F1CC35}"/>
              </a:ext>
            </a:extLst>
          </p:cNvPr>
          <p:cNvSpPr>
            <a:spLocks noGrp="1"/>
          </p:cNvSpPr>
          <p:nvPr>
            <p:ph type="clipArt" sz="quarter" idx="19"/>
          </p:nvPr>
        </p:nvSpPr>
        <p:spPr>
          <a:xfrm>
            <a:off x="5960930" y="2184654"/>
            <a:ext cx="914400" cy="914400"/>
          </a:xfrm>
        </p:spPr>
        <p:txBody>
          <a:bodyPr>
            <a:normAutofit/>
          </a:bodyPr>
          <a:lstStyle>
            <a:lvl1pPr>
              <a:defRPr sz="1200"/>
            </a:lvl1pPr>
          </a:lstStyle>
          <a:p>
            <a:endParaRPr lang="en-US" dirty="0"/>
          </a:p>
        </p:txBody>
      </p:sp>
      <p:sp>
        <p:nvSpPr>
          <p:cNvPr id="62" name="Online Image Placeholder 59">
            <a:extLst>
              <a:ext uri="{FF2B5EF4-FFF2-40B4-BE49-F238E27FC236}">
                <a16:creationId xmlns:a16="http://schemas.microsoft.com/office/drawing/2014/main" id="{C673B15F-D120-4C48-8834-4E87C6CCDE2C}"/>
              </a:ext>
            </a:extLst>
          </p:cNvPr>
          <p:cNvSpPr>
            <a:spLocks noGrp="1"/>
          </p:cNvSpPr>
          <p:nvPr>
            <p:ph type="clipArt" sz="quarter" idx="20"/>
          </p:nvPr>
        </p:nvSpPr>
        <p:spPr>
          <a:xfrm>
            <a:off x="9439445" y="2184400"/>
            <a:ext cx="914400" cy="914400"/>
          </a:xfrm>
        </p:spPr>
        <p:txBody>
          <a:bodyPr>
            <a:normAutofit/>
          </a:bodyPr>
          <a:lstStyle>
            <a:lvl1pPr>
              <a:defRPr sz="1200"/>
            </a:lvl1pPr>
          </a:lstStyle>
          <a:p>
            <a:endParaRPr lang="en-US" dirty="0"/>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1555241" y="3366741"/>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1555241" y="3901419"/>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2">
            <a:extLst>
              <a:ext uri="{FF2B5EF4-FFF2-40B4-BE49-F238E27FC236}">
                <a16:creationId xmlns:a16="http://schemas.microsoft.com/office/drawing/2014/main" id="{D13E526C-A314-4221-BF6F-A27491DFB8F8}"/>
              </a:ext>
            </a:extLst>
          </p:cNvPr>
          <p:cNvSpPr>
            <a:spLocks noGrp="1"/>
          </p:cNvSpPr>
          <p:nvPr>
            <p:ph type="body" idx="15" hasCustomPrompt="1"/>
          </p:nvPr>
        </p:nvSpPr>
        <p:spPr>
          <a:xfrm>
            <a:off x="5046530" y="3359890"/>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16" name="Content Placeholder 2">
            <a:extLst>
              <a:ext uri="{FF2B5EF4-FFF2-40B4-BE49-F238E27FC236}">
                <a16:creationId xmlns:a16="http://schemas.microsoft.com/office/drawing/2014/main" id="{F8BF0048-EF4E-483F-8467-041ED0818280}"/>
              </a:ext>
            </a:extLst>
          </p:cNvPr>
          <p:cNvSpPr>
            <a:spLocks noGrp="1"/>
          </p:cNvSpPr>
          <p:nvPr>
            <p:ph sz="half" idx="14"/>
          </p:nvPr>
        </p:nvSpPr>
        <p:spPr>
          <a:xfrm>
            <a:off x="5046530" y="3894568"/>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8525045" y="3364836"/>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8525045" y="3901419"/>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4F4AB913-E6BC-42AA-956F-BE8B54570B15}"/>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3" name="Rectangle 12">
              <a:extLst>
                <a:ext uri="{FF2B5EF4-FFF2-40B4-BE49-F238E27FC236}">
                  <a16:creationId xmlns:a16="http://schemas.microsoft.com/office/drawing/2014/main" id="{39C870B4-B099-4311-A8C7-2C72CD4D74E5}"/>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0BFE83D-371B-498A-B5E9-347973288684}"/>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9866C73-B970-43C4-A474-D1203C4A3343}"/>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C0C1F8BB-C13B-4B90-91D2-C95CB1363F0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23" name="Rectangle 22">
              <a:extLst>
                <a:ext uri="{FF2B5EF4-FFF2-40B4-BE49-F238E27FC236}">
                  <a16:creationId xmlns:a16="http://schemas.microsoft.com/office/drawing/2014/main" id="{266F531E-E93E-4E5C-9674-1B9C610CDF5F}"/>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45">
              <a:extLst>
                <a:ext uri="{FF2B5EF4-FFF2-40B4-BE49-F238E27FC236}">
                  <a16:creationId xmlns:a16="http://schemas.microsoft.com/office/drawing/2014/main" id="{3E3AD939-EB0C-4B1E-9A4E-04D6BE504D40}"/>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3" name="Graphic 52">
              <a:extLst>
                <a:ext uri="{FF2B5EF4-FFF2-40B4-BE49-F238E27FC236}">
                  <a16:creationId xmlns:a16="http://schemas.microsoft.com/office/drawing/2014/main" id="{0C939296-0EC5-4504-B10B-2AA1A2F60A91}"/>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400000">
              <a:off x="-457200" y="5380762"/>
              <a:ext cx="1828800" cy="914400"/>
            </a:xfrm>
            <a:prstGeom prst="rect">
              <a:avLst/>
            </a:prstGeom>
          </p:spPr>
        </p:pic>
      </p:grpSp>
      <p:sp>
        <p:nvSpPr>
          <p:cNvPr id="63" name="Date Placeholder 3">
            <a:extLst>
              <a:ext uri="{FF2B5EF4-FFF2-40B4-BE49-F238E27FC236}">
                <a16:creationId xmlns:a16="http://schemas.microsoft.com/office/drawing/2014/main" id="{834AD064-B2F1-4462-89CD-E6E2F6B06EA2}"/>
              </a:ext>
            </a:extLst>
          </p:cNvPr>
          <p:cNvSpPr>
            <a:spLocks noGrp="1"/>
          </p:cNvSpPr>
          <p:nvPr>
            <p:ph type="dt" sz="half" idx="10"/>
          </p:nvPr>
        </p:nvSpPr>
        <p:spPr>
          <a:xfrm>
            <a:off x="1554480" y="6353175"/>
            <a:ext cx="1097280" cy="365125"/>
          </a:xfrm>
        </p:spPr>
        <p:txBody>
          <a:bodyPr/>
          <a:lstStyle>
            <a:lvl1pPr>
              <a:defRPr>
                <a:solidFill>
                  <a:schemeClr val="tx1">
                    <a:lumMod val="75000"/>
                    <a:lumOff val="25000"/>
                  </a:schemeClr>
                </a:solidFill>
              </a:defRPr>
            </a:lvl1pPr>
          </a:lstStyle>
          <a:p>
            <a:r>
              <a:rPr lang="en-US" dirty="0"/>
              <a:t>20XX</a:t>
            </a:r>
          </a:p>
        </p:txBody>
      </p:sp>
      <p:sp>
        <p:nvSpPr>
          <p:cNvPr id="64" name="Footer Placeholder 4">
            <a:extLst>
              <a:ext uri="{FF2B5EF4-FFF2-40B4-BE49-F238E27FC236}">
                <a16:creationId xmlns:a16="http://schemas.microsoft.com/office/drawing/2014/main" id="{201E0480-817D-41A9-8CC8-A0AFF1B9B41C}"/>
              </a:ext>
            </a:extLst>
          </p:cNvPr>
          <p:cNvSpPr>
            <a:spLocks noGrp="1"/>
          </p:cNvSpPr>
          <p:nvPr>
            <p:ph type="ftr" sz="quarter" idx="11"/>
          </p:nvPr>
        </p:nvSpPr>
        <p:spPr>
          <a:xfrm>
            <a:off x="574452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65" name="Slide Number Placeholder 5">
            <a:extLst>
              <a:ext uri="{FF2B5EF4-FFF2-40B4-BE49-F238E27FC236}">
                <a16:creationId xmlns:a16="http://schemas.microsoft.com/office/drawing/2014/main" id="{01D21600-5A92-452F-96FB-F6BC365A44BB}"/>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31323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044952" y="898524"/>
            <a:ext cx="8232648" cy="1325880"/>
          </a:xfrm>
        </p:spPr>
        <p:txBody>
          <a:bodyPr anchor="t" anchorCtr="0"/>
          <a:lstStyle>
            <a:lvl1pPr>
              <a:defRPr cap="all" baseline="0">
                <a:solidFill>
                  <a:schemeClr val="accent1"/>
                </a:solidFill>
              </a:defRPr>
            </a:lvl1pPr>
          </a:lstStyle>
          <a:p>
            <a:r>
              <a:rPr lang="en-US" dirty="0"/>
              <a:t>CLICK TO ADD TITLE</a:t>
            </a:r>
          </a:p>
        </p:txBody>
      </p:sp>
      <p:grpSp>
        <p:nvGrpSpPr>
          <p:cNvPr id="3" name="Group 2">
            <a:extLst>
              <a:ext uri="{FF2B5EF4-FFF2-40B4-BE49-F238E27FC236}">
                <a16:creationId xmlns:a16="http://schemas.microsoft.com/office/drawing/2014/main" id="{11529D7C-E220-400B-93DB-76E3FF912E01}"/>
              </a:ext>
              <a:ext uri="{C183D7F6-B498-43B3-948B-1728B52AA6E4}">
                <adec:decorative xmlns:adec="http://schemas.microsoft.com/office/drawing/2017/decorative" val="1"/>
              </a:ext>
            </a:extLst>
          </p:cNvPr>
          <p:cNvGrpSpPr/>
          <p:nvPr userDrawn="1"/>
        </p:nvGrpSpPr>
        <p:grpSpPr>
          <a:xfrm>
            <a:off x="0" y="0"/>
            <a:ext cx="2160614" cy="6858000"/>
            <a:chOff x="0" y="0"/>
            <a:chExt cx="2160614" cy="6858000"/>
          </a:xfrm>
        </p:grpSpPr>
        <p:sp>
          <p:nvSpPr>
            <p:cNvPr id="7" name="Rectangle 6">
              <a:extLst>
                <a:ext uri="{FF2B5EF4-FFF2-40B4-BE49-F238E27FC236}">
                  <a16:creationId xmlns:a16="http://schemas.microsoft.com/office/drawing/2014/main" id="{E557D1F3-8C55-47FE-B39A-86D30F8FFEA1}"/>
                </a:ext>
              </a:extLst>
            </p:cNvPr>
            <p:cNvSpPr/>
            <p:nvPr userDrawn="1"/>
          </p:nvSpPr>
          <p:spPr>
            <a:xfrm>
              <a:off x="0" y="0"/>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0" y="4828032"/>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13172"/>
              <a:ext cx="2029968" cy="2029968"/>
            </a:xfrm>
            <a:prstGeom prst="rect">
              <a:avLst/>
            </a:prstGeom>
          </p:spPr>
        </p:pic>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828032"/>
              <a:ext cx="2029968" cy="2029968"/>
            </a:xfrm>
            <a:prstGeom prst="rect">
              <a:avLst/>
            </a:prstGeom>
          </p:spPr>
        </p:pic>
        <p:sp>
          <p:nvSpPr>
            <p:cNvPr id="39" name="Rectangle 38">
              <a:extLst>
                <a:ext uri="{FF2B5EF4-FFF2-40B4-BE49-F238E27FC236}">
                  <a16:creationId xmlns:a16="http://schemas.microsoft.com/office/drawing/2014/main" id="{9837D25D-BADF-40E0-B7F9-1288B53AA656}"/>
                </a:ext>
              </a:extLst>
            </p:cNvPr>
            <p:cNvSpPr/>
            <p:nvPr userDrawn="1"/>
          </p:nvSpPr>
          <p:spPr>
            <a:xfrm flipH="1">
              <a:off x="0" y="1995685"/>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3A847BA4-24DF-47BE-BE28-02415C2A2D3C}"/>
                </a:ext>
              </a:extLst>
            </p:cNvPr>
            <p:cNvGrpSpPr/>
            <p:nvPr userDrawn="1"/>
          </p:nvGrpSpPr>
          <p:grpSpPr>
            <a:xfrm>
              <a:off x="56351" y="206456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0" y="4022308"/>
              <a:ext cx="2033751" cy="8057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0" y="2065206"/>
              <a:ext cx="1014984" cy="192024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a:endCxn id="64" idx="6"/>
            </p:cNvCxnSpPr>
            <p:nvPr userDrawn="1"/>
          </p:nvCxnSpPr>
          <p:spPr>
            <a:xfrm>
              <a:off x="0" y="2008397"/>
              <a:ext cx="2160614"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886294" y="1871237"/>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Text Placeholder 2">
            <a:extLst>
              <a:ext uri="{FF2B5EF4-FFF2-40B4-BE49-F238E27FC236}">
                <a16:creationId xmlns:a16="http://schemas.microsoft.com/office/drawing/2014/main" id="{7FB5CF9E-DFF1-49F6-9EF8-EDA1F1E293C7}"/>
              </a:ext>
            </a:extLst>
          </p:cNvPr>
          <p:cNvSpPr>
            <a:spLocks noGrp="1"/>
          </p:cNvSpPr>
          <p:nvPr>
            <p:ph type="body" idx="13" hasCustomPrompt="1"/>
          </p:nvPr>
        </p:nvSpPr>
        <p:spPr>
          <a:xfrm>
            <a:off x="3044952"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Text Placeholder 3">
            <a:extLst>
              <a:ext uri="{FF2B5EF4-FFF2-40B4-BE49-F238E27FC236}">
                <a16:creationId xmlns:a16="http://schemas.microsoft.com/office/drawing/2014/main" id="{5C2828A1-5E2B-4E4E-A1F7-2C356780F547}"/>
              </a:ext>
            </a:extLst>
          </p:cNvPr>
          <p:cNvSpPr>
            <a:spLocks noGrp="1"/>
          </p:cNvSpPr>
          <p:nvPr>
            <p:ph type="body" sz="quarter" idx="16"/>
          </p:nvPr>
        </p:nvSpPr>
        <p:spPr>
          <a:xfrm>
            <a:off x="3048000"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dirty="0"/>
              <a:t>Click to edit Master text styles</a:t>
            </a:r>
          </a:p>
        </p:txBody>
      </p:sp>
      <p:sp>
        <p:nvSpPr>
          <p:cNvPr id="78" name="Text Placeholder 2">
            <a:extLst>
              <a:ext uri="{FF2B5EF4-FFF2-40B4-BE49-F238E27FC236}">
                <a16:creationId xmlns:a16="http://schemas.microsoft.com/office/drawing/2014/main" id="{6B7FC992-8079-42D9-8481-2B5075C195E1}"/>
              </a:ext>
            </a:extLst>
          </p:cNvPr>
          <p:cNvSpPr>
            <a:spLocks noGrp="1"/>
          </p:cNvSpPr>
          <p:nvPr>
            <p:ph type="body" idx="15" hasCustomPrompt="1"/>
          </p:nvPr>
        </p:nvSpPr>
        <p:spPr>
          <a:xfrm>
            <a:off x="5926836"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79" name="Text Placeholder 3">
            <a:extLst>
              <a:ext uri="{FF2B5EF4-FFF2-40B4-BE49-F238E27FC236}">
                <a16:creationId xmlns:a16="http://schemas.microsoft.com/office/drawing/2014/main" id="{7B255ED8-3C11-4BF0-B064-0623B23B0B72}"/>
              </a:ext>
            </a:extLst>
          </p:cNvPr>
          <p:cNvSpPr>
            <a:spLocks noGrp="1"/>
          </p:cNvSpPr>
          <p:nvPr>
            <p:ph type="body" sz="quarter" idx="17"/>
          </p:nvPr>
        </p:nvSpPr>
        <p:spPr>
          <a:xfrm>
            <a:off x="5926836"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dirty="0"/>
              <a:t>Click to edit Master text styles</a:t>
            </a:r>
          </a:p>
        </p:txBody>
      </p:sp>
      <p:sp>
        <p:nvSpPr>
          <p:cNvPr id="68" name="Text Placeholder 4">
            <a:extLst>
              <a:ext uri="{FF2B5EF4-FFF2-40B4-BE49-F238E27FC236}">
                <a16:creationId xmlns:a16="http://schemas.microsoft.com/office/drawing/2014/main" id="{CE356C04-FB22-4541-9D39-D5C0676F66BC}"/>
              </a:ext>
            </a:extLst>
          </p:cNvPr>
          <p:cNvSpPr>
            <a:spLocks noGrp="1"/>
          </p:cNvSpPr>
          <p:nvPr>
            <p:ph type="body" sz="quarter" idx="3" hasCustomPrompt="1"/>
          </p:nvPr>
        </p:nvSpPr>
        <p:spPr>
          <a:xfrm>
            <a:off x="8808720"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81" name="Text Placeholder 3">
            <a:extLst>
              <a:ext uri="{FF2B5EF4-FFF2-40B4-BE49-F238E27FC236}">
                <a16:creationId xmlns:a16="http://schemas.microsoft.com/office/drawing/2014/main" id="{BA0F0565-F3E0-4B3E-A99B-282A6236532C}"/>
              </a:ext>
            </a:extLst>
          </p:cNvPr>
          <p:cNvSpPr>
            <a:spLocks noGrp="1"/>
          </p:cNvSpPr>
          <p:nvPr>
            <p:ph type="body" sz="quarter" idx="18"/>
          </p:nvPr>
        </p:nvSpPr>
        <p:spPr>
          <a:xfrm>
            <a:off x="8808720"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dirty="0"/>
              <a:t>Click to edit Master text styles</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044952" y="6353175"/>
            <a:ext cx="1097280" cy="365125"/>
          </a:xfrm>
        </p:spPr>
        <p:txBody>
          <a:bodyPr/>
          <a:lstStyle>
            <a:lvl1pPr>
              <a:defRPr>
                <a:solidFill>
                  <a:schemeClr val="tx1">
                    <a:lumMod val="75000"/>
                    <a:lumOff val="25000"/>
                  </a:schemeClr>
                </a:solidFill>
              </a:defRPr>
            </a:lvl1pPr>
          </a:lstStyle>
          <a:p>
            <a:r>
              <a:rPr lang="en-US" dirty="0"/>
              <a:t>20XX</a:t>
            </a:r>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489763"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4761049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1" r:id="rId3"/>
    <p:sldLayoutId id="2147483677" r:id="rId4"/>
    <p:sldLayoutId id="2147483679" r:id="rId5"/>
    <p:sldLayoutId id="2147483678" r:id="rId6"/>
    <p:sldLayoutId id="2147483681" r:id="rId7"/>
    <p:sldLayoutId id="2147483680" r:id="rId8"/>
    <p:sldLayoutId id="2147483694" r:id="rId9"/>
    <p:sldLayoutId id="2147483685" r:id="rId10"/>
    <p:sldLayoutId id="2147483696" r:id="rId11"/>
    <p:sldLayoutId id="2147483697" r:id="rId12"/>
    <p:sldLayoutId id="2147483687" r:id="rId13"/>
    <p:sldLayoutId id="2147483684" r:id="rId14"/>
    <p:sldLayoutId id="2147483698" r:id="rId15"/>
    <p:sldLayoutId id="2147483676" r:id="rId16"/>
    <p:sldLayoutId id="2147483671" r:id="rId17"/>
    <p:sldLayoutId id="2147483670" r:id="rId18"/>
    <p:sldLayoutId id="2147483683" r:id="rId19"/>
    <p:sldLayoutId id="2147483672" r:id="rId20"/>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p15:clr>
            <a:srgbClr val="5ACBF0"/>
          </p15:clr>
        </p15:guide>
        <p15:guide id="2" pos="1920">
          <p15:clr>
            <a:srgbClr val="F26B43"/>
          </p15:clr>
        </p15:guide>
        <p15:guide id="3" pos="5760">
          <p15:clr>
            <a:srgbClr val="F26B43"/>
          </p15:clr>
        </p15:guide>
        <p15:guide id="4" orient="horz" pos="2160">
          <p15:clr>
            <a:srgbClr val="F26B43"/>
          </p15:clr>
        </p15:guide>
        <p15:guide id="5" pos="1272">
          <p15:clr>
            <a:srgbClr val="9FCC3B"/>
          </p15:clr>
        </p15:guide>
        <p15:guide id="6" pos="2544">
          <p15:clr>
            <a:srgbClr val="9FCC3B"/>
          </p15:clr>
        </p15:guide>
        <p15:guide id="7" pos="5112">
          <p15:clr>
            <a:srgbClr val="9FCC3B"/>
          </p15:clr>
        </p15:guide>
        <p15:guide id="8" pos="6408">
          <p15:clr>
            <a:srgbClr val="9FCC3B"/>
          </p15:clr>
        </p15:guide>
        <p15:guide id="9" pos="3940">
          <p15:clr>
            <a:srgbClr val="F26B43"/>
          </p15:clr>
        </p15:guide>
        <p15:guide id="10" pos="7104">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55.svg"/><Relationship Id="rId7" Type="http://schemas.openxmlformats.org/officeDocument/2006/relationships/diagramLayout" Target="../diagrams/layout2.xml"/><Relationship Id="rId12" Type="http://schemas.openxmlformats.org/officeDocument/2006/relationships/image" Target="../media/image59.svg"/><Relationship Id="rId2" Type="http://schemas.openxmlformats.org/officeDocument/2006/relationships/image" Target="../media/image54.png"/><Relationship Id="rId1" Type="http://schemas.openxmlformats.org/officeDocument/2006/relationships/slideLayout" Target="../slideLayouts/slideLayout5.xml"/><Relationship Id="rId6" Type="http://schemas.openxmlformats.org/officeDocument/2006/relationships/diagramData" Target="../diagrams/data2.xml"/><Relationship Id="rId11" Type="http://schemas.openxmlformats.org/officeDocument/2006/relationships/image" Target="../media/image58.png"/><Relationship Id="rId5" Type="http://schemas.openxmlformats.org/officeDocument/2006/relationships/image" Target="../media/image57.svg"/><Relationship Id="rId10" Type="http://schemas.microsoft.com/office/2007/relationships/diagramDrawing" Target="../diagrams/drawing2.xml"/><Relationship Id="rId4" Type="http://schemas.openxmlformats.org/officeDocument/2006/relationships/image" Target="../media/image56.png"/><Relationship Id="rId9" Type="http://schemas.openxmlformats.org/officeDocument/2006/relationships/diagramColors" Target="../diagrams/colors2.xml"/></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41.svg"/><Relationship Id="rId7" Type="http://schemas.openxmlformats.org/officeDocument/2006/relationships/diagramLayout" Target="../diagrams/layout3.xml"/><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diagramData" Target="../diagrams/data3.xml"/><Relationship Id="rId5" Type="http://schemas.openxmlformats.org/officeDocument/2006/relationships/image" Target="../media/image53.svg"/><Relationship Id="rId10" Type="http://schemas.microsoft.com/office/2007/relationships/diagramDrawing" Target="../diagrams/drawing3.xml"/><Relationship Id="rId4" Type="http://schemas.openxmlformats.org/officeDocument/2006/relationships/image" Target="../media/image52.png"/><Relationship Id="rId9" Type="http://schemas.openxmlformats.org/officeDocument/2006/relationships/diagramColors" Target="../diagrams/colors3.xml"/></Relationships>
</file>

<file path=ppt/slides/_rels/slide1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0.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20.png"/><Relationship Id="rId2" Type="http://schemas.openxmlformats.org/officeDocument/2006/relationships/image" Target="../media/image66.png"/><Relationship Id="rId1" Type="http://schemas.openxmlformats.org/officeDocument/2006/relationships/slideLayout" Target="../slideLayouts/slideLayout5.xml"/><Relationship Id="rId4" Type="http://schemas.openxmlformats.org/officeDocument/2006/relationships/image" Target="../media/image68.png"/></Relationships>
</file>

<file path=ppt/slides/_rels/slide15.xml.rels><?xml version="1.0" encoding="UTF-8" standalone="yes"?>
<Relationships xmlns="http://schemas.openxmlformats.org/package/2006/relationships"><Relationship Id="rId3" Type="http://schemas.openxmlformats.org/officeDocument/2006/relationships/image" Target="../media/image55.svg"/><Relationship Id="rId7" Type="http://schemas.openxmlformats.org/officeDocument/2006/relationships/image" Target="../media/image740.png"/><Relationship Id="rId2" Type="http://schemas.openxmlformats.org/officeDocument/2006/relationships/image" Target="../media/image54.png"/><Relationship Id="rId1" Type="http://schemas.openxmlformats.org/officeDocument/2006/relationships/slideLayout" Target="../slideLayouts/slideLayout5.xml"/><Relationship Id="rId6" Type="http://schemas.openxmlformats.org/officeDocument/2006/relationships/image" Target="../media/image69.png"/><Relationship Id="rId5" Type="http://schemas.openxmlformats.org/officeDocument/2006/relationships/image" Target="../media/image57.svg"/><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74.png"/><Relationship Id="rId7" Type="http://schemas.openxmlformats.org/officeDocument/2006/relationships/image" Target="../media/image700.png"/><Relationship Id="rId2" Type="http://schemas.openxmlformats.org/officeDocument/2006/relationships/image" Target="../media/image73.png"/><Relationship Id="rId1" Type="http://schemas.openxmlformats.org/officeDocument/2006/relationships/slideLayout" Target="../slideLayouts/slideLayout5.xml"/><Relationship Id="rId9" Type="http://schemas.openxmlformats.org/officeDocument/2006/relationships/image" Target="../media/image720.png"/></Relationships>
</file>

<file path=ppt/slides/_rels/slide19.xml.rels><?xml version="1.0" encoding="UTF-8" standalone="yes"?>
<Relationships xmlns="http://schemas.openxmlformats.org/package/2006/relationships"><Relationship Id="rId3" Type="http://schemas.openxmlformats.org/officeDocument/2006/relationships/image" Target="../media/image55.svg"/><Relationship Id="rId7" Type="http://schemas.openxmlformats.org/officeDocument/2006/relationships/image" Target="../media/image87.png"/><Relationship Id="rId2" Type="http://schemas.openxmlformats.org/officeDocument/2006/relationships/image" Target="../media/image54.png"/><Relationship Id="rId1" Type="http://schemas.openxmlformats.org/officeDocument/2006/relationships/slideLayout" Target="../slideLayouts/slideLayout5.xml"/><Relationship Id="rId6" Type="http://schemas.openxmlformats.org/officeDocument/2006/relationships/image" Target="../media/image75.png"/><Relationship Id="rId5" Type="http://schemas.openxmlformats.org/officeDocument/2006/relationships/image" Target="../media/image57.sv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2.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80.png"/><Relationship Id="rId7" Type="http://schemas.openxmlformats.org/officeDocument/2006/relationships/image" Target="../media/image700.png"/><Relationship Id="rId2" Type="http://schemas.openxmlformats.org/officeDocument/2006/relationships/image" Target="../media/image79.png"/><Relationship Id="rId1" Type="http://schemas.openxmlformats.org/officeDocument/2006/relationships/slideLayout" Target="../slideLayouts/slideLayout5.xml"/><Relationship Id="rId9" Type="http://schemas.openxmlformats.org/officeDocument/2006/relationships/image" Target="../media/image720.png"/></Relationships>
</file>

<file path=ppt/slides/_rels/slide23.xml.rels><?xml version="1.0" encoding="UTF-8" standalone="yes"?>
<Relationships xmlns="http://schemas.openxmlformats.org/package/2006/relationships"><Relationship Id="rId3" Type="http://schemas.openxmlformats.org/officeDocument/2006/relationships/image" Target="../media/image55.svg"/><Relationship Id="rId7" Type="http://schemas.openxmlformats.org/officeDocument/2006/relationships/image" Target="../media/image100.png"/><Relationship Id="rId2" Type="http://schemas.openxmlformats.org/officeDocument/2006/relationships/image" Target="../media/image54.png"/><Relationship Id="rId1" Type="http://schemas.openxmlformats.org/officeDocument/2006/relationships/slideLayout" Target="../slideLayouts/slideLayout5.xml"/><Relationship Id="rId6" Type="http://schemas.openxmlformats.org/officeDocument/2006/relationships/image" Target="../media/image81.png"/><Relationship Id="rId5" Type="http://schemas.openxmlformats.org/officeDocument/2006/relationships/image" Target="../media/image57.sv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5.xml"/><Relationship Id="rId5" Type="http://schemas.openxmlformats.org/officeDocument/2006/relationships/image" Target="../media/image57.sv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svg"/></Relationships>
</file>

<file path=ppt/slides/_rels/slide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 Id="rId4" Type="http://schemas.openxmlformats.org/officeDocument/2006/relationships/image" Target="../media/image37.svg"/></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svg"/><Relationship Id="rId2" Type="http://schemas.openxmlformats.org/officeDocument/2006/relationships/image" Target="../media/image38.jpg"/><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image" Target="../media/image49.png"/><Relationship Id="rId1" Type="http://schemas.openxmlformats.org/officeDocument/2006/relationships/slideLayout" Target="../slideLayouts/slideLayout5.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194716" y="739978"/>
            <a:ext cx="5334930" cy="3004145"/>
          </a:xfrm>
        </p:spPr>
        <p:txBody>
          <a:bodyPr>
            <a:normAutofit/>
          </a:bodyPr>
          <a:lstStyle/>
          <a:p>
            <a:r>
              <a:rPr lang="en-US" sz="4200" dirty="0">
                <a:solidFill>
                  <a:schemeClr val="accent4">
                    <a:lumMod val="60000"/>
                    <a:lumOff val="40000"/>
                  </a:schemeClr>
                </a:solidFill>
              </a:rPr>
              <a:t>Illumina paired-end </a:t>
            </a:r>
            <a:r>
              <a:rPr lang="en-US" sz="4200" dirty="0" err="1">
                <a:solidFill>
                  <a:schemeClr val="accent4">
                    <a:lumMod val="60000"/>
                    <a:lumOff val="40000"/>
                  </a:schemeClr>
                </a:solidFill>
              </a:rPr>
              <a:t>dna</a:t>
            </a:r>
            <a:r>
              <a:rPr lang="en-US" sz="4200" dirty="0">
                <a:solidFill>
                  <a:schemeClr val="accent4">
                    <a:lumMod val="60000"/>
                    <a:lumOff val="40000"/>
                  </a:schemeClr>
                </a:solidFill>
              </a:rPr>
              <a:t> sequencer SIMULATOR</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194715" y="3836197"/>
            <a:ext cx="5334931" cy="2189214"/>
          </a:xfrm>
        </p:spPr>
        <p:txBody>
          <a:bodyPr>
            <a:normAutofit/>
          </a:bodyPr>
          <a:lstStyle/>
          <a:p>
            <a:pPr>
              <a:spcAft>
                <a:spcPts val="600"/>
              </a:spcAft>
            </a:pPr>
            <a:r>
              <a:rPr lang="en-US" sz="2000" dirty="0">
                <a:solidFill>
                  <a:schemeClr val="accent4">
                    <a:lumMod val="60000"/>
                    <a:lumOff val="40000"/>
                  </a:schemeClr>
                </a:solidFill>
              </a:rPr>
              <a:t>Ana Vanzo 2021/3355</a:t>
            </a:r>
          </a:p>
        </p:txBody>
      </p:sp>
      <p:sp>
        <p:nvSpPr>
          <p:cNvPr id="12" name="Freeform: Shape 11">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5" name="Picture 4" descr="3D rendering of DNA">
            <a:extLst>
              <a:ext uri="{FF2B5EF4-FFF2-40B4-BE49-F238E27FC236}">
                <a16:creationId xmlns:a16="http://schemas.microsoft.com/office/drawing/2014/main" id="{A53384CC-E260-15D5-5193-2B612FA94ACA}"/>
              </a:ext>
            </a:extLst>
          </p:cNvPr>
          <p:cNvPicPr>
            <a:picLocks noChangeAspect="1"/>
          </p:cNvPicPr>
          <p:nvPr/>
        </p:nvPicPr>
        <p:blipFill rotWithShape="1">
          <a:blip r:embed="rId2"/>
          <a:srcRect r="3" b="3"/>
          <a:stretch/>
        </p:blipFill>
        <p:spPr>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22" name="Freeform: Shape 21">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64242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5" name="Rectangle 2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Čuvar mesta za broj slajda 12">
            <a:extLst>
              <a:ext uri="{FF2B5EF4-FFF2-40B4-BE49-F238E27FC236}">
                <a16:creationId xmlns:a16="http://schemas.microsoft.com/office/drawing/2014/main" id="{15DA5217-9514-81D9-7BAF-AFE0D7A8B1CC}"/>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rPr>
              <a:pPr>
                <a:spcAft>
                  <a:spcPts val="600"/>
                </a:spcAft>
              </a:pPr>
              <a:t>10</a:t>
            </a:fld>
            <a:endParaRPr lang="en-US" sz="1200">
              <a:solidFill>
                <a:schemeClr val="tx1">
                  <a:tint val="75000"/>
                </a:schemeClr>
              </a:solidFill>
            </a:endParaRPr>
          </a:p>
        </p:txBody>
      </p:sp>
      <p:pic>
        <p:nvPicPr>
          <p:cNvPr id="35" name="Grafika 34" descr="DNA with solid fill">
            <a:extLst>
              <a:ext uri="{FF2B5EF4-FFF2-40B4-BE49-F238E27FC236}">
                <a16:creationId xmlns:a16="http://schemas.microsoft.com/office/drawing/2014/main" id="{F9DFF11F-F3A4-8873-6583-DF6A45482F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2218" y="-81812"/>
            <a:ext cx="1643608" cy="1726591"/>
          </a:xfrm>
          <a:prstGeom prst="rect">
            <a:avLst/>
          </a:prstGeom>
        </p:spPr>
      </p:pic>
      <p:pic>
        <p:nvPicPr>
          <p:cNvPr id="37" name="Grafika 36" descr="DNA with solid fill">
            <a:extLst>
              <a:ext uri="{FF2B5EF4-FFF2-40B4-BE49-F238E27FC236}">
                <a16:creationId xmlns:a16="http://schemas.microsoft.com/office/drawing/2014/main" id="{07774BEE-DD51-E66A-86EF-B27318EA75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94927" y="5220929"/>
            <a:ext cx="1782131" cy="1749769"/>
          </a:xfrm>
          <a:prstGeom prst="rect">
            <a:avLst/>
          </a:prstGeom>
        </p:spPr>
      </p:pic>
      <p:sp>
        <p:nvSpPr>
          <p:cNvPr id="2" name="Okvir za tekst 1">
            <a:extLst>
              <a:ext uri="{FF2B5EF4-FFF2-40B4-BE49-F238E27FC236}">
                <a16:creationId xmlns:a16="http://schemas.microsoft.com/office/drawing/2014/main" id="{508EBA95-356A-0676-4EA6-CE37C33913DC}"/>
              </a:ext>
            </a:extLst>
          </p:cNvPr>
          <p:cNvSpPr txBox="1"/>
          <p:nvPr/>
        </p:nvSpPr>
        <p:spPr>
          <a:xfrm>
            <a:off x="1246754" y="290802"/>
            <a:ext cx="6421120" cy="707886"/>
          </a:xfrm>
          <a:prstGeom prst="rect">
            <a:avLst/>
          </a:prstGeom>
          <a:noFill/>
        </p:spPr>
        <p:txBody>
          <a:bodyPr wrap="square" rtlCol="0">
            <a:spAutoFit/>
          </a:bodyPr>
          <a:lstStyle/>
          <a:p>
            <a:r>
              <a:rPr lang="en-US" sz="4000" b="1" dirty="0">
                <a:solidFill>
                  <a:schemeClr val="accent4">
                    <a:lumMod val="60000"/>
                    <a:lumOff val="40000"/>
                  </a:schemeClr>
                </a:solidFill>
                <a:latin typeface="Cambria" panose="02040503050406030204" pitchFamily="18" charset="0"/>
                <a:ea typeface="Cambria" panose="02040503050406030204" pitchFamily="18" charset="0"/>
                <a:cs typeface="Aparajita" panose="020B0502040204020203" pitchFamily="18" charset="0"/>
              </a:rPr>
              <a:t>WORKFLOW</a:t>
            </a:r>
            <a:endParaRPr lang="sr-Latn-RS" sz="4000" b="1" dirty="0">
              <a:solidFill>
                <a:schemeClr val="accent4">
                  <a:lumMod val="60000"/>
                  <a:lumOff val="40000"/>
                </a:schemeClr>
              </a:solidFill>
              <a:latin typeface="Cambria" panose="02040503050406030204" pitchFamily="18" charset="0"/>
              <a:ea typeface="Cambria" panose="02040503050406030204" pitchFamily="18" charset="0"/>
              <a:cs typeface="Aparajita" panose="020B0502040204020203" pitchFamily="18" charset="0"/>
            </a:endParaRPr>
          </a:p>
        </p:txBody>
      </p:sp>
      <p:grpSp>
        <p:nvGrpSpPr>
          <p:cNvPr id="86" name="Grupa 85">
            <a:extLst>
              <a:ext uri="{FF2B5EF4-FFF2-40B4-BE49-F238E27FC236}">
                <a16:creationId xmlns:a16="http://schemas.microsoft.com/office/drawing/2014/main" id="{823E9095-0466-C2C8-6178-79D492AAE7E0}"/>
              </a:ext>
            </a:extLst>
          </p:cNvPr>
          <p:cNvGrpSpPr/>
          <p:nvPr/>
        </p:nvGrpSpPr>
        <p:grpSpPr>
          <a:xfrm>
            <a:off x="1815685" y="1080500"/>
            <a:ext cx="4608518" cy="4846658"/>
            <a:chOff x="210231" y="1042696"/>
            <a:chExt cx="5266337" cy="5682348"/>
          </a:xfrm>
        </p:grpSpPr>
        <p:sp>
          <p:nvSpPr>
            <p:cNvPr id="17" name="Oval 16">
              <a:extLst>
                <a:ext uri="{FF2B5EF4-FFF2-40B4-BE49-F238E27FC236}">
                  <a16:creationId xmlns:a16="http://schemas.microsoft.com/office/drawing/2014/main" id="{0DB0C00C-E8A8-351D-37EB-F5A284BFB3BA}"/>
                </a:ext>
              </a:extLst>
            </p:cNvPr>
            <p:cNvSpPr/>
            <p:nvPr/>
          </p:nvSpPr>
          <p:spPr>
            <a:xfrm>
              <a:off x="743237" y="5377800"/>
              <a:ext cx="868854" cy="8283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BWA MEM</a:t>
              </a:r>
              <a:endParaRPr lang="sr-Latn-RS" sz="1000" dirty="0"/>
            </a:p>
          </p:txBody>
        </p:sp>
        <p:sp>
          <p:nvSpPr>
            <p:cNvPr id="36" name="Oval 35">
              <a:extLst>
                <a:ext uri="{FF2B5EF4-FFF2-40B4-BE49-F238E27FC236}">
                  <a16:creationId xmlns:a16="http://schemas.microsoft.com/office/drawing/2014/main" id="{47243304-227C-8C0B-D9F0-8485841A2B36}"/>
                </a:ext>
              </a:extLst>
            </p:cNvPr>
            <p:cNvSpPr/>
            <p:nvPr/>
          </p:nvSpPr>
          <p:spPr>
            <a:xfrm>
              <a:off x="2829179" y="5377800"/>
              <a:ext cx="868854" cy="8283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Bowtie2</a:t>
              </a:r>
              <a:endParaRPr lang="sr-Latn-RS" sz="800" dirty="0"/>
            </a:p>
          </p:txBody>
        </p:sp>
        <p:sp>
          <p:nvSpPr>
            <p:cNvPr id="48" name="Strelica: nadole 47">
              <a:extLst>
                <a:ext uri="{FF2B5EF4-FFF2-40B4-BE49-F238E27FC236}">
                  <a16:creationId xmlns:a16="http://schemas.microsoft.com/office/drawing/2014/main" id="{23EC40D2-6FEE-718D-C55E-449311A10719}"/>
                </a:ext>
              </a:extLst>
            </p:cNvPr>
            <p:cNvSpPr/>
            <p:nvPr/>
          </p:nvSpPr>
          <p:spPr>
            <a:xfrm rot="19182415">
              <a:off x="2838005" y="4959605"/>
              <a:ext cx="291141" cy="522646"/>
            </a:xfrm>
            <a:prstGeom prst="downArrow">
              <a:avLst>
                <a:gd name="adj1" fmla="val 38913"/>
                <a:gd name="adj2" fmla="val 50000"/>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ln w="0"/>
                <a:solidFill>
                  <a:schemeClr val="tx1"/>
                </a:solidFill>
                <a:effectLst>
                  <a:outerShdw blurRad="38100" dist="19050" dir="2700000" algn="tl" rotWithShape="0">
                    <a:schemeClr val="dk1">
                      <a:alpha val="40000"/>
                    </a:schemeClr>
                  </a:outerShdw>
                </a:effectLst>
              </a:endParaRPr>
            </a:p>
          </p:txBody>
        </p:sp>
        <p:sp>
          <p:nvSpPr>
            <p:cNvPr id="50" name="Strelica: nadole 49">
              <a:extLst>
                <a:ext uri="{FF2B5EF4-FFF2-40B4-BE49-F238E27FC236}">
                  <a16:creationId xmlns:a16="http://schemas.microsoft.com/office/drawing/2014/main" id="{13BFBE11-C983-4E2B-308D-0E51B838C286}"/>
                </a:ext>
              </a:extLst>
            </p:cNvPr>
            <p:cNvSpPr/>
            <p:nvPr/>
          </p:nvSpPr>
          <p:spPr>
            <a:xfrm>
              <a:off x="1017776" y="6189350"/>
              <a:ext cx="272733" cy="263010"/>
            </a:xfrm>
            <a:prstGeom prst="downArrow">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b="1" dirty="0">
                <a:ln w="22225">
                  <a:solidFill>
                    <a:schemeClr val="accent2"/>
                  </a:solidFill>
                  <a:prstDash val="solid"/>
                </a:ln>
                <a:solidFill>
                  <a:schemeClr val="accent2">
                    <a:lumMod val="40000"/>
                    <a:lumOff val="60000"/>
                  </a:schemeClr>
                </a:solidFill>
              </a:endParaRPr>
            </a:p>
          </p:txBody>
        </p:sp>
        <p:sp>
          <p:nvSpPr>
            <p:cNvPr id="51" name="Strelica: nadole 50">
              <a:extLst>
                <a:ext uri="{FF2B5EF4-FFF2-40B4-BE49-F238E27FC236}">
                  <a16:creationId xmlns:a16="http://schemas.microsoft.com/office/drawing/2014/main" id="{7A9EC89E-886B-6669-F904-CCB58FA3AA22}"/>
                </a:ext>
              </a:extLst>
            </p:cNvPr>
            <p:cNvSpPr/>
            <p:nvPr/>
          </p:nvSpPr>
          <p:spPr>
            <a:xfrm>
              <a:off x="3146504" y="6183348"/>
              <a:ext cx="272733" cy="263010"/>
            </a:xfrm>
            <a:prstGeom prst="downArrow">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b="1" dirty="0">
                <a:ln w="22225">
                  <a:solidFill>
                    <a:schemeClr val="accent2"/>
                  </a:solidFill>
                  <a:prstDash val="solid"/>
                </a:ln>
                <a:solidFill>
                  <a:schemeClr val="accent2">
                    <a:lumMod val="40000"/>
                    <a:lumOff val="60000"/>
                  </a:schemeClr>
                </a:solidFill>
              </a:endParaRPr>
            </a:p>
          </p:txBody>
        </p:sp>
        <p:sp>
          <p:nvSpPr>
            <p:cNvPr id="52" name="Pravougaonik: sa zaobljenim uglovima 51">
              <a:extLst>
                <a:ext uri="{FF2B5EF4-FFF2-40B4-BE49-F238E27FC236}">
                  <a16:creationId xmlns:a16="http://schemas.microsoft.com/office/drawing/2014/main" id="{EDE9F233-C0C4-2B8C-F941-A8ABB4A296B6}"/>
                </a:ext>
              </a:extLst>
            </p:cNvPr>
            <p:cNvSpPr/>
            <p:nvPr/>
          </p:nvSpPr>
          <p:spPr>
            <a:xfrm>
              <a:off x="210231" y="6458465"/>
              <a:ext cx="1981099" cy="263010"/>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BWA MEM SAM</a:t>
              </a:r>
              <a:endParaRPr lang="sr-Latn-RS" sz="1400" dirty="0"/>
            </a:p>
          </p:txBody>
        </p:sp>
        <p:sp>
          <p:nvSpPr>
            <p:cNvPr id="53" name="Pravougaonik: sa zaobljenim uglovima 52">
              <a:extLst>
                <a:ext uri="{FF2B5EF4-FFF2-40B4-BE49-F238E27FC236}">
                  <a16:creationId xmlns:a16="http://schemas.microsoft.com/office/drawing/2014/main" id="{C8867FB7-1742-A159-F3C3-E27C2315F129}"/>
                </a:ext>
              </a:extLst>
            </p:cNvPr>
            <p:cNvSpPr/>
            <p:nvPr/>
          </p:nvSpPr>
          <p:spPr>
            <a:xfrm>
              <a:off x="2319695" y="6462034"/>
              <a:ext cx="1887822" cy="263010"/>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BOWTIE SAM</a:t>
              </a:r>
              <a:endParaRPr lang="sr-Latn-RS" dirty="0"/>
            </a:p>
          </p:txBody>
        </p:sp>
        <p:cxnSp>
          <p:nvCxnSpPr>
            <p:cNvPr id="63" name="Linija spajanja: Zakrivljena 62">
              <a:extLst>
                <a:ext uri="{FF2B5EF4-FFF2-40B4-BE49-F238E27FC236}">
                  <a16:creationId xmlns:a16="http://schemas.microsoft.com/office/drawing/2014/main" id="{747F6252-B52E-407E-6B4D-BE8D93A6F3D9}"/>
                </a:ext>
              </a:extLst>
            </p:cNvPr>
            <p:cNvCxnSpPr>
              <a:cxnSpLocks/>
            </p:cNvCxnSpPr>
            <p:nvPr/>
          </p:nvCxnSpPr>
          <p:spPr>
            <a:xfrm>
              <a:off x="1612091" y="3609817"/>
              <a:ext cx="1818800" cy="1792737"/>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Prava linija spajanja sa strelicom 59">
              <a:extLst>
                <a:ext uri="{FF2B5EF4-FFF2-40B4-BE49-F238E27FC236}">
                  <a16:creationId xmlns:a16="http://schemas.microsoft.com/office/drawing/2014/main" id="{E66EF3BE-FC28-2F48-AFE6-828367F10F1B}"/>
                </a:ext>
              </a:extLst>
            </p:cNvPr>
            <p:cNvCxnSpPr>
              <a:cxnSpLocks/>
            </p:cNvCxnSpPr>
            <p:nvPr/>
          </p:nvCxnSpPr>
          <p:spPr>
            <a:xfrm>
              <a:off x="743237" y="3667432"/>
              <a:ext cx="274539" cy="170842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Pravougaonik: sa zaobljenim uglovima 78">
              <a:extLst>
                <a:ext uri="{FF2B5EF4-FFF2-40B4-BE49-F238E27FC236}">
                  <a16:creationId xmlns:a16="http://schemas.microsoft.com/office/drawing/2014/main" id="{A2437C84-1AB3-24FA-F970-47A4502C5CD0}"/>
                </a:ext>
              </a:extLst>
            </p:cNvPr>
            <p:cNvSpPr/>
            <p:nvPr/>
          </p:nvSpPr>
          <p:spPr>
            <a:xfrm>
              <a:off x="1574331" y="4486248"/>
              <a:ext cx="1267192" cy="549060"/>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FASTQ</a:t>
              </a:r>
              <a:r>
                <a:rPr lang="en-US" dirty="0"/>
                <a:t> files</a:t>
              </a:r>
              <a:endParaRPr lang="sr-Latn-RS" dirty="0"/>
            </a:p>
          </p:txBody>
        </p:sp>
        <p:sp>
          <p:nvSpPr>
            <p:cNvPr id="80" name="Pravougaonik: sa zaobljenim uglovima 79">
              <a:extLst>
                <a:ext uri="{FF2B5EF4-FFF2-40B4-BE49-F238E27FC236}">
                  <a16:creationId xmlns:a16="http://schemas.microsoft.com/office/drawing/2014/main" id="{803D1E6D-1445-B021-B53F-646127AF2A27}"/>
                </a:ext>
              </a:extLst>
            </p:cNvPr>
            <p:cNvSpPr/>
            <p:nvPr/>
          </p:nvSpPr>
          <p:spPr>
            <a:xfrm>
              <a:off x="3526596" y="4486248"/>
              <a:ext cx="1267192" cy="549060"/>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 file</a:t>
              </a:r>
              <a:endParaRPr lang="sr-Latn-RS" dirty="0"/>
            </a:p>
          </p:txBody>
        </p:sp>
        <p:sp>
          <p:nvSpPr>
            <p:cNvPr id="81" name="Strelica: nadole 80">
              <a:extLst>
                <a:ext uri="{FF2B5EF4-FFF2-40B4-BE49-F238E27FC236}">
                  <a16:creationId xmlns:a16="http://schemas.microsoft.com/office/drawing/2014/main" id="{9685C493-729A-343B-BA6B-3A50232FBDBC}"/>
                </a:ext>
              </a:extLst>
            </p:cNvPr>
            <p:cNvSpPr/>
            <p:nvPr/>
          </p:nvSpPr>
          <p:spPr>
            <a:xfrm rot="2435140">
              <a:off x="1281659" y="4950019"/>
              <a:ext cx="269678" cy="541820"/>
            </a:xfrm>
            <a:prstGeom prst="downArrow">
              <a:avLst>
                <a:gd name="adj1" fmla="val 39603"/>
                <a:gd name="adj2" fmla="val 55964"/>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ln w="0"/>
                <a:solidFill>
                  <a:schemeClr val="tx1"/>
                </a:solidFill>
                <a:effectLst>
                  <a:outerShdw blurRad="38100" dist="19050" dir="2700000" algn="tl" rotWithShape="0">
                    <a:schemeClr val="dk1">
                      <a:alpha val="40000"/>
                    </a:schemeClr>
                  </a:outerShdw>
                </a:effectLst>
              </a:endParaRPr>
            </a:p>
          </p:txBody>
        </p:sp>
        <p:graphicFrame>
          <p:nvGraphicFramePr>
            <p:cNvPr id="82" name="Dijagram 81">
              <a:extLst>
                <a:ext uri="{FF2B5EF4-FFF2-40B4-BE49-F238E27FC236}">
                  <a16:creationId xmlns:a16="http://schemas.microsoft.com/office/drawing/2014/main" id="{C50DDBA0-9AD0-D606-FB19-A54F069CFE90}"/>
                </a:ext>
              </a:extLst>
            </p:cNvPr>
            <p:cNvGraphicFramePr/>
            <p:nvPr>
              <p:extLst>
                <p:ext uri="{D42A27DB-BD31-4B8C-83A1-F6EECF244321}">
                  <p14:modId xmlns:p14="http://schemas.microsoft.com/office/powerpoint/2010/main" val="3710232415"/>
                </p:ext>
              </p:extLst>
            </p:nvPr>
          </p:nvGraphicFramePr>
          <p:xfrm>
            <a:off x="363777" y="1042696"/>
            <a:ext cx="5112791" cy="331988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83" name="Strelica: nadole 82">
              <a:extLst>
                <a:ext uri="{FF2B5EF4-FFF2-40B4-BE49-F238E27FC236}">
                  <a16:creationId xmlns:a16="http://schemas.microsoft.com/office/drawing/2014/main" id="{EDE5E213-1688-6E3A-36EB-2689C2012CD5}"/>
                </a:ext>
              </a:extLst>
            </p:cNvPr>
            <p:cNvSpPr/>
            <p:nvPr/>
          </p:nvSpPr>
          <p:spPr>
            <a:xfrm rot="1542741">
              <a:off x="2406912" y="4007816"/>
              <a:ext cx="332617" cy="521446"/>
            </a:xfrm>
            <a:prstGeom prst="downArrow">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b="1" dirty="0">
                <a:ln w="22225">
                  <a:solidFill>
                    <a:schemeClr val="accent2"/>
                  </a:solidFill>
                  <a:prstDash val="solid"/>
                </a:ln>
                <a:solidFill>
                  <a:schemeClr val="accent2">
                    <a:lumMod val="40000"/>
                    <a:lumOff val="60000"/>
                  </a:schemeClr>
                </a:solidFill>
              </a:endParaRPr>
            </a:p>
          </p:txBody>
        </p:sp>
        <p:sp>
          <p:nvSpPr>
            <p:cNvPr id="84" name="Strelica: nadole 83">
              <a:extLst>
                <a:ext uri="{FF2B5EF4-FFF2-40B4-BE49-F238E27FC236}">
                  <a16:creationId xmlns:a16="http://schemas.microsoft.com/office/drawing/2014/main" id="{A8048C36-48C3-1F53-A1ED-FBE8072C3DEE}"/>
                </a:ext>
              </a:extLst>
            </p:cNvPr>
            <p:cNvSpPr/>
            <p:nvPr/>
          </p:nvSpPr>
          <p:spPr>
            <a:xfrm rot="19411447">
              <a:off x="3360289" y="3913318"/>
              <a:ext cx="332617" cy="611986"/>
            </a:xfrm>
            <a:prstGeom prst="downArrow">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b="1" dirty="0">
                <a:ln w="22225">
                  <a:solidFill>
                    <a:schemeClr val="accent2"/>
                  </a:solidFill>
                  <a:prstDash val="solid"/>
                </a:ln>
                <a:solidFill>
                  <a:schemeClr val="accent2">
                    <a:lumMod val="40000"/>
                    <a:lumOff val="60000"/>
                  </a:schemeClr>
                </a:solidFill>
              </a:endParaRPr>
            </a:p>
          </p:txBody>
        </p:sp>
      </p:grpSp>
      <p:grpSp>
        <p:nvGrpSpPr>
          <p:cNvPr id="101" name="Grupa 100">
            <a:extLst>
              <a:ext uri="{FF2B5EF4-FFF2-40B4-BE49-F238E27FC236}">
                <a16:creationId xmlns:a16="http://schemas.microsoft.com/office/drawing/2014/main" id="{B1D3347F-D1FB-5A65-75C7-07427E8488D5}"/>
              </a:ext>
            </a:extLst>
          </p:cNvPr>
          <p:cNvGrpSpPr/>
          <p:nvPr/>
        </p:nvGrpSpPr>
        <p:grpSpPr>
          <a:xfrm>
            <a:off x="6835304" y="1200538"/>
            <a:ext cx="4499382" cy="3987005"/>
            <a:chOff x="6871369" y="872079"/>
            <a:chExt cx="4986235" cy="4453775"/>
          </a:xfrm>
        </p:grpSpPr>
        <p:grpSp>
          <p:nvGrpSpPr>
            <p:cNvPr id="87" name="Grupa 86">
              <a:extLst>
                <a:ext uri="{FF2B5EF4-FFF2-40B4-BE49-F238E27FC236}">
                  <a16:creationId xmlns:a16="http://schemas.microsoft.com/office/drawing/2014/main" id="{73B24A7F-3399-130E-B282-9E1ED0C1BCEE}"/>
                </a:ext>
              </a:extLst>
            </p:cNvPr>
            <p:cNvGrpSpPr/>
            <p:nvPr/>
          </p:nvGrpSpPr>
          <p:grpSpPr>
            <a:xfrm>
              <a:off x="8756743" y="2531302"/>
              <a:ext cx="1406013" cy="1355556"/>
              <a:chOff x="1913212" y="1651771"/>
              <a:chExt cx="1299487" cy="1299487"/>
            </a:xfrm>
          </p:grpSpPr>
          <p:sp>
            <p:nvSpPr>
              <p:cNvPr id="88" name="Oval 87">
                <a:extLst>
                  <a:ext uri="{FF2B5EF4-FFF2-40B4-BE49-F238E27FC236}">
                    <a16:creationId xmlns:a16="http://schemas.microsoft.com/office/drawing/2014/main" id="{43159F43-0360-35BD-ECA9-AA2801E1D7F8}"/>
                  </a:ext>
                </a:extLst>
              </p:cNvPr>
              <p:cNvSpPr/>
              <p:nvPr/>
            </p:nvSpPr>
            <p:spPr>
              <a:xfrm>
                <a:off x="1913212" y="1651771"/>
                <a:ext cx="1299487" cy="129948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9" name="Oval 4">
                <a:extLst>
                  <a:ext uri="{FF2B5EF4-FFF2-40B4-BE49-F238E27FC236}">
                    <a16:creationId xmlns:a16="http://schemas.microsoft.com/office/drawing/2014/main" id="{A4E723C9-AB67-0C7A-9536-C11A2042B49A}"/>
                  </a:ext>
                </a:extLst>
              </p:cNvPr>
              <p:cNvSpPr txBox="1"/>
              <p:nvPr/>
            </p:nvSpPr>
            <p:spPr>
              <a:xfrm>
                <a:off x="2103517" y="1842076"/>
                <a:ext cx="918877" cy="9188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Simulator  (</a:t>
                </a:r>
                <a:r>
                  <a:rPr lang="en-US" sz="1100" dirty="0"/>
                  <a:t>comparing</a:t>
                </a:r>
                <a:r>
                  <a:rPr lang="en-US" sz="1100" kern="1200" dirty="0"/>
                  <a:t> mode</a:t>
                </a:r>
                <a:r>
                  <a:rPr lang="en-US" sz="1400" kern="1200" dirty="0"/>
                  <a:t>)</a:t>
                </a:r>
                <a:endParaRPr lang="sr-Latn-RS" sz="1400" kern="1200" dirty="0"/>
              </a:p>
            </p:txBody>
          </p:sp>
        </p:grpSp>
        <p:sp>
          <p:nvSpPr>
            <p:cNvPr id="90" name="Strelica: nalevo 89">
              <a:extLst>
                <a:ext uri="{FF2B5EF4-FFF2-40B4-BE49-F238E27FC236}">
                  <a16:creationId xmlns:a16="http://schemas.microsoft.com/office/drawing/2014/main" id="{2C8020DC-A029-23FB-9751-D735741FFF9E}"/>
                </a:ext>
              </a:extLst>
            </p:cNvPr>
            <p:cNvSpPr/>
            <p:nvPr/>
          </p:nvSpPr>
          <p:spPr>
            <a:xfrm rot="16257702">
              <a:off x="8893046" y="1778416"/>
              <a:ext cx="1138532" cy="370353"/>
            </a:xfrm>
            <a:prstGeom prst="leftArrow">
              <a:avLst>
                <a:gd name="adj1" fmla="val 44073"/>
                <a:gd name="adj2" fmla="val 5751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91" name="Strelica: nalevo 90">
              <a:extLst>
                <a:ext uri="{FF2B5EF4-FFF2-40B4-BE49-F238E27FC236}">
                  <a16:creationId xmlns:a16="http://schemas.microsoft.com/office/drawing/2014/main" id="{510FA516-C1E3-3D2C-D650-9BC057857B4C}"/>
                </a:ext>
              </a:extLst>
            </p:cNvPr>
            <p:cNvSpPr/>
            <p:nvPr/>
          </p:nvSpPr>
          <p:spPr>
            <a:xfrm rot="18643118">
              <a:off x="9706715" y="2060191"/>
              <a:ext cx="1138532" cy="370353"/>
            </a:xfrm>
            <a:prstGeom prst="leftArrow">
              <a:avLst>
                <a:gd name="adj1" fmla="val 44073"/>
                <a:gd name="adj2" fmla="val 5751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92" name="Strelica: nalevo 91">
              <a:extLst>
                <a:ext uri="{FF2B5EF4-FFF2-40B4-BE49-F238E27FC236}">
                  <a16:creationId xmlns:a16="http://schemas.microsoft.com/office/drawing/2014/main" id="{E1241E67-09BA-E5F0-9DE8-C38197A1A5F2}"/>
                </a:ext>
              </a:extLst>
            </p:cNvPr>
            <p:cNvSpPr/>
            <p:nvPr/>
          </p:nvSpPr>
          <p:spPr>
            <a:xfrm rot="13888476">
              <a:off x="8095945" y="2045759"/>
              <a:ext cx="1138532" cy="370353"/>
            </a:xfrm>
            <a:prstGeom prst="leftArrow">
              <a:avLst>
                <a:gd name="adj1" fmla="val 44073"/>
                <a:gd name="adj2" fmla="val 57518"/>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93" name="Pravougaonik: sa zaobljenim uglovima 92">
              <a:extLst>
                <a:ext uri="{FF2B5EF4-FFF2-40B4-BE49-F238E27FC236}">
                  <a16:creationId xmlns:a16="http://schemas.microsoft.com/office/drawing/2014/main" id="{9F3C403F-3326-8C0A-2FFE-B36B9AD5A44E}"/>
                </a:ext>
              </a:extLst>
            </p:cNvPr>
            <p:cNvSpPr/>
            <p:nvPr/>
          </p:nvSpPr>
          <p:spPr>
            <a:xfrm>
              <a:off x="8817815" y="872079"/>
              <a:ext cx="1251534" cy="519218"/>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 file</a:t>
              </a:r>
              <a:endParaRPr lang="sr-Latn-RS" dirty="0"/>
            </a:p>
          </p:txBody>
        </p:sp>
        <p:sp>
          <p:nvSpPr>
            <p:cNvPr id="94" name="Pravougaonik: sa zaobljenim uglovima 93">
              <a:extLst>
                <a:ext uri="{FF2B5EF4-FFF2-40B4-BE49-F238E27FC236}">
                  <a16:creationId xmlns:a16="http://schemas.microsoft.com/office/drawing/2014/main" id="{7713EF39-2DFF-8520-B2E2-FF9B8FCA1C2F}"/>
                </a:ext>
              </a:extLst>
            </p:cNvPr>
            <p:cNvSpPr/>
            <p:nvPr/>
          </p:nvSpPr>
          <p:spPr>
            <a:xfrm>
              <a:off x="6871369" y="1580294"/>
              <a:ext cx="1956620" cy="248715"/>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BWA MEM SAM</a:t>
              </a:r>
              <a:endParaRPr lang="sr-Latn-RS" sz="1400" dirty="0"/>
            </a:p>
          </p:txBody>
        </p:sp>
        <p:sp>
          <p:nvSpPr>
            <p:cNvPr id="95" name="Pravougaonik: sa zaobljenim uglovima 94">
              <a:extLst>
                <a:ext uri="{FF2B5EF4-FFF2-40B4-BE49-F238E27FC236}">
                  <a16:creationId xmlns:a16="http://schemas.microsoft.com/office/drawing/2014/main" id="{9A008178-884A-F44B-2253-03D27D936B41}"/>
                </a:ext>
              </a:extLst>
            </p:cNvPr>
            <p:cNvSpPr/>
            <p:nvPr/>
          </p:nvSpPr>
          <p:spPr>
            <a:xfrm>
              <a:off x="9993108" y="1602233"/>
              <a:ext cx="1864496" cy="248715"/>
            </a:xfrm>
            <a:prstGeom prst="round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BOWTIE SAM</a:t>
              </a:r>
              <a:endParaRPr lang="sr-Latn-RS" dirty="0"/>
            </a:p>
          </p:txBody>
        </p:sp>
        <p:sp>
          <p:nvSpPr>
            <p:cNvPr id="98" name="Strelica: nalevo 97">
              <a:extLst>
                <a:ext uri="{FF2B5EF4-FFF2-40B4-BE49-F238E27FC236}">
                  <a16:creationId xmlns:a16="http://schemas.microsoft.com/office/drawing/2014/main" id="{073768BC-8146-BE3A-77D6-CC0FE36C24F7}"/>
                </a:ext>
              </a:extLst>
            </p:cNvPr>
            <p:cNvSpPr/>
            <p:nvPr/>
          </p:nvSpPr>
          <p:spPr>
            <a:xfrm rot="16257702">
              <a:off x="9214141" y="3951120"/>
              <a:ext cx="512888" cy="381528"/>
            </a:xfrm>
            <a:prstGeom prst="leftArrow">
              <a:avLst>
                <a:gd name="adj1" fmla="val 44073"/>
                <a:gd name="adj2" fmla="val 57518"/>
              </a:avLst>
            </a:prstGeom>
            <a:solidFill>
              <a:schemeClr val="accent4"/>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sr-Latn-RS" dirty="0"/>
            </a:p>
          </p:txBody>
        </p:sp>
        <p:pic>
          <p:nvPicPr>
            <p:cNvPr id="100" name="Grafika 99" descr="Bar chart with solid fill">
              <a:extLst>
                <a:ext uri="{FF2B5EF4-FFF2-40B4-BE49-F238E27FC236}">
                  <a16:creationId xmlns:a16="http://schemas.microsoft.com/office/drawing/2014/main" id="{3BC32799-05C1-627F-48EB-FABF7C9F670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13385" y="4411454"/>
              <a:ext cx="914400" cy="914400"/>
            </a:xfrm>
            <a:prstGeom prst="rect">
              <a:avLst/>
            </a:prstGeom>
          </p:spPr>
        </p:pic>
      </p:grpSp>
      <p:sp>
        <p:nvSpPr>
          <p:cNvPr id="3" name="Okvir za tekst 2">
            <a:extLst>
              <a:ext uri="{FF2B5EF4-FFF2-40B4-BE49-F238E27FC236}">
                <a16:creationId xmlns:a16="http://schemas.microsoft.com/office/drawing/2014/main" id="{0F9E15BC-4168-D5AB-B4D2-7C288B7C94F2}"/>
              </a:ext>
            </a:extLst>
          </p:cNvPr>
          <p:cNvSpPr txBox="1"/>
          <p:nvPr/>
        </p:nvSpPr>
        <p:spPr>
          <a:xfrm>
            <a:off x="806620" y="4913258"/>
            <a:ext cx="1643608" cy="461665"/>
          </a:xfrm>
          <a:prstGeom prst="rect">
            <a:avLst/>
          </a:prstGeom>
          <a:noFill/>
        </p:spPr>
        <p:txBody>
          <a:bodyPr wrap="square" rtlCol="0">
            <a:spAutoFit/>
          </a:bodyPr>
          <a:lstStyle/>
          <a:p>
            <a:r>
              <a:rPr lang="en-US" sz="1200" dirty="0"/>
              <a:t>BWA MEM Bundle 0.7.17 on CGC</a:t>
            </a:r>
            <a:endParaRPr lang="sr-Latn-RS" sz="1200" dirty="0"/>
          </a:p>
        </p:txBody>
      </p:sp>
      <p:sp>
        <p:nvSpPr>
          <p:cNvPr id="42" name="Okvir za tekst 41">
            <a:extLst>
              <a:ext uri="{FF2B5EF4-FFF2-40B4-BE49-F238E27FC236}">
                <a16:creationId xmlns:a16="http://schemas.microsoft.com/office/drawing/2014/main" id="{D0ACA26E-2A04-8F97-B0B3-2D7B8573F0B9}"/>
              </a:ext>
            </a:extLst>
          </p:cNvPr>
          <p:cNvSpPr txBox="1"/>
          <p:nvPr/>
        </p:nvSpPr>
        <p:spPr>
          <a:xfrm>
            <a:off x="4926585" y="4886182"/>
            <a:ext cx="1643608" cy="276999"/>
          </a:xfrm>
          <a:prstGeom prst="rect">
            <a:avLst/>
          </a:prstGeom>
          <a:noFill/>
        </p:spPr>
        <p:txBody>
          <a:bodyPr wrap="square" rtlCol="0">
            <a:spAutoFit/>
          </a:bodyPr>
          <a:lstStyle/>
          <a:p>
            <a:r>
              <a:rPr lang="en-US" sz="1200" dirty="0"/>
              <a:t>Bowtie2 on CGC</a:t>
            </a:r>
            <a:endParaRPr lang="sr-Latn-RS" sz="1200" dirty="0"/>
          </a:p>
        </p:txBody>
      </p:sp>
    </p:spTree>
    <p:extLst>
      <p:ext uri="{BB962C8B-B14F-4D97-AF65-F5344CB8AC3E}">
        <p14:creationId xmlns:p14="http://schemas.microsoft.com/office/powerpoint/2010/main" val="4264033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5" name="Rectangle 2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Čuvar mesta za broj slajda 12">
            <a:extLst>
              <a:ext uri="{FF2B5EF4-FFF2-40B4-BE49-F238E27FC236}">
                <a16:creationId xmlns:a16="http://schemas.microsoft.com/office/drawing/2014/main" id="{15DA5217-9514-81D9-7BAF-AFE0D7A8B1CC}"/>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rPr>
              <a:pPr>
                <a:spcAft>
                  <a:spcPts val="600"/>
                </a:spcAft>
              </a:pPr>
              <a:t>11</a:t>
            </a:fld>
            <a:endParaRPr lang="en-US" sz="1200">
              <a:solidFill>
                <a:schemeClr val="tx1">
                  <a:tint val="75000"/>
                </a:schemeClr>
              </a:solidFill>
            </a:endParaRPr>
          </a:p>
        </p:txBody>
      </p:sp>
      <p:pic>
        <p:nvPicPr>
          <p:cNvPr id="35" name="Grafika 34" descr="DNA with solid fill">
            <a:extLst>
              <a:ext uri="{FF2B5EF4-FFF2-40B4-BE49-F238E27FC236}">
                <a16:creationId xmlns:a16="http://schemas.microsoft.com/office/drawing/2014/main" id="{F9DFF11F-F3A4-8873-6583-DF6A45482F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2218" y="-81812"/>
            <a:ext cx="1643608" cy="1726591"/>
          </a:xfrm>
          <a:prstGeom prst="rect">
            <a:avLst/>
          </a:prstGeom>
        </p:spPr>
      </p:pic>
      <p:pic>
        <p:nvPicPr>
          <p:cNvPr id="37" name="Grafika 36" descr="DNA with solid fill">
            <a:extLst>
              <a:ext uri="{FF2B5EF4-FFF2-40B4-BE49-F238E27FC236}">
                <a16:creationId xmlns:a16="http://schemas.microsoft.com/office/drawing/2014/main" id="{07774BEE-DD51-E66A-86EF-B27318EA75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94927" y="5220929"/>
            <a:ext cx="1782131" cy="1749769"/>
          </a:xfrm>
          <a:prstGeom prst="rect">
            <a:avLst/>
          </a:prstGeom>
        </p:spPr>
      </p:pic>
      <p:sp>
        <p:nvSpPr>
          <p:cNvPr id="2" name="Okvir za tekst 1">
            <a:extLst>
              <a:ext uri="{FF2B5EF4-FFF2-40B4-BE49-F238E27FC236}">
                <a16:creationId xmlns:a16="http://schemas.microsoft.com/office/drawing/2014/main" id="{508EBA95-356A-0676-4EA6-CE37C33913DC}"/>
              </a:ext>
            </a:extLst>
          </p:cNvPr>
          <p:cNvSpPr txBox="1"/>
          <p:nvPr/>
        </p:nvSpPr>
        <p:spPr>
          <a:xfrm>
            <a:off x="1332051" y="399725"/>
            <a:ext cx="6421120" cy="707886"/>
          </a:xfrm>
          <a:prstGeom prst="rect">
            <a:avLst/>
          </a:prstGeom>
          <a:noFill/>
        </p:spPr>
        <p:txBody>
          <a:bodyPr wrap="square" rtlCol="0">
            <a:spAutoFit/>
          </a:bodyPr>
          <a:lstStyle/>
          <a:p>
            <a:r>
              <a:rPr lang="en-US" sz="4000" b="1" dirty="0">
                <a:solidFill>
                  <a:schemeClr val="accent2"/>
                </a:solidFill>
                <a:latin typeface="Cambria" panose="02040503050406030204" pitchFamily="18" charset="0"/>
                <a:ea typeface="Cambria" panose="02040503050406030204" pitchFamily="18" charset="0"/>
                <a:cs typeface="Aparajita" panose="020B0502040204020203" pitchFamily="18" charset="0"/>
              </a:rPr>
              <a:t>COMPARISON RESULTS</a:t>
            </a:r>
            <a:endParaRPr lang="sr-Latn-RS" sz="4000" b="1" dirty="0">
              <a:solidFill>
                <a:schemeClr val="accent2"/>
              </a:solidFill>
              <a:latin typeface="Cambria" panose="02040503050406030204" pitchFamily="18" charset="0"/>
              <a:ea typeface="Cambria" panose="02040503050406030204" pitchFamily="18" charset="0"/>
              <a:cs typeface="Aparajita" panose="020B0502040204020203" pitchFamily="18" charset="0"/>
            </a:endParaRPr>
          </a:p>
        </p:txBody>
      </p:sp>
      <p:sp>
        <p:nvSpPr>
          <p:cNvPr id="7" name="Okvir za tekst 6">
            <a:extLst>
              <a:ext uri="{FF2B5EF4-FFF2-40B4-BE49-F238E27FC236}">
                <a16:creationId xmlns:a16="http://schemas.microsoft.com/office/drawing/2014/main" id="{F2BED99F-99CA-1EFB-EA6C-6645997287C5}"/>
              </a:ext>
            </a:extLst>
          </p:cNvPr>
          <p:cNvSpPr txBox="1"/>
          <p:nvPr/>
        </p:nvSpPr>
        <p:spPr>
          <a:xfrm>
            <a:off x="405782" y="1859838"/>
            <a:ext cx="2497394" cy="369332"/>
          </a:xfrm>
          <a:prstGeom prst="rect">
            <a:avLst/>
          </a:prstGeom>
          <a:noFill/>
        </p:spPr>
        <p:txBody>
          <a:bodyPr wrap="square" rtlCol="0">
            <a:spAutoFit/>
          </a:bodyPr>
          <a:lstStyle/>
          <a:p>
            <a:r>
              <a:rPr lang="en-US" dirty="0">
                <a:solidFill>
                  <a:schemeClr val="accent2"/>
                </a:solidFill>
              </a:rPr>
              <a:t>Error rates </a:t>
            </a:r>
            <a:endParaRPr lang="sr-Latn-RS" dirty="0">
              <a:solidFill>
                <a:schemeClr val="accent2"/>
              </a:solidFill>
            </a:endParaRPr>
          </a:p>
        </p:txBody>
      </p:sp>
      <p:graphicFrame>
        <p:nvGraphicFramePr>
          <p:cNvPr id="8" name="Dijagram 7">
            <a:extLst>
              <a:ext uri="{FF2B5EF4-FFF2-40B4-BE49-F238E27FC236}">
                <a16:creationId xmlns:a16="http://schemas.microsoft.com/office/drawing/2014/main" id="{5C6245D0-0890-E188-6C8D-60992A607335}"/>
              </a:ext>
            </a:extLst>
          </p:cNvPr>
          <p:cNvGraphicFramePr/>
          <p:nvPr>
            <p:extLst>
              <p:ext uri="{D42A27DB-BD31-4B8C-83A1-F6EECF244321}">
                <p14:modId xmlns:p14="http://schemas.microsoft.com/office/powerpoint/2010/main" val="3600116170"/>
              </p:ext>
            </p:extLst>
          </p:nvPr>
        </p:nvGraphicFramePr>
        <p:xfrm>
          <a:off x="3550242" y="967654"/>
          <a:ext cx="8641757" cy="589034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3" name="Tabela 8">
            <a:extLst>
              <a:ext uri="{FF2B5EF4-FFF2-40B4-BE49-F238E27FC236}">
                <a16:creationId xmlns:a16="http://schemas.microsoft.com/office/drawing/2014/main" id="{45DA1F09-BC31-4887-A42F-271B17B61ECF}"/>
              </a:ext>
            </a:extLst>
          </p:cNvPr>
          <p:cNvGraphicFramePr>
            <a:graphicFrameLocks noGrp="1"/>
          </p:cNvGraphicFramePr>
          <p:nvPr>
            <p:extLst>
              <p:ext uri="{D42A27DB-BD31-4B8C-83A1-F6EECF244321}">
                <p14:modId xmlns:p14="http://schemas.microsoft.com/office/powerpoint/2010/main" val="2197023323"/>
              </p:ext>
            </p:extLst>
          </p:nvPr>
        </p:nvGraphicFramePr>
        <p:xfrm>
          <a:off x="507030" y="4672137"/>
          <a:ext cx="2497395" cy="1219200"/>
        </p:xfrm>
        <a:graphic>
          <a:graphicData uri="http://schemas.openxmlformats.org/drawingml/2006/table">
            <a:tbl>
              <a:tblPr>
                <a:tableStyleId>{00A15C55-8517-42AA-B614-E9B94910E393}</a:tableStyleId>
              </a:tblPr>
              <a:tblGrid>
                <a:gridCol w="1391618">
                  <a:extLst>
                    <a:ext uri="{9D8B030D-6E8A-4147-A177-3AD203B41FA5}">
                      <a16:colId xmlns:a16="http://schemas.microsoft.com/office/drawing/2014/main" val="4198604956"/>
                    </a:ext>
                  </a:extLst>
                </a:gridCol>
                <a:gridCol w="1105777">
                  <a:extLst>
                    <a:ext uri="{9D8B030D-6E8A-4147-A177-3AD203B41FA5}">
                      <a16:colId xmlns:a16="http://schemas.microsoft.com/office/drawing/2014/main" val="3683092358"/>
                    </a:ext>
                  </a:extLst>
                </a:gridCol>
              </a:tblGrid>
              <a:tr h="273879">
                <a:tc>
                  <a:txBody>
                    <a:bodyPr/>
                    <a:lstStyle/>
                    <a:p>
                      <a:r>
                        <a:rPr lang="en-US" sz="1000" dirty="0"/>
                        <a:t>Coverage</a:t>
                      </a:r>
                      <a:endParaRPr lang="sr-Latn-RS" sz="1000" dirty="0"/>
                    </a:p>
                  </a:txBody>
                  <a:tcPr anchor="ctr"/>
                </a:tc>
                <a:tc>
                  <a:txBody>
                    <a:bodyPr/>
                    <a:lstStyle/>
                    <a:p>
                      <a:pPr algn="ctr"/>
                      <a:r>
                        <a:rPr lang="en-US" sz="1400" dirty="0"/>
                        <a:t>3</a:t>
                      </a:r>
                      <a:endParaRPr lang="sr-Latn-RS" sz="1400" dirty="0"/>
                    </a:p>
                  </a:txBody>
                  <a:tcPr/>
                </a:tc>
                <a:extLst>
                  <a:ext uri="{0D108BD9-81ED-4DB2-BD59-A6C34878D82A}">
                    <a16:rowId xmlns:a16="http://schemas.microsoft.com/office/drawing/2014/main" val="1290040297"/>
                  </a:ext>
                </a:extLst>
              </a:tr>
              <a:tr h="273879">
                <a:tc>
                  <a:txBody>
                    <a:bodyPr/>
                    <a:lstStyle/>
                    <a:p>
                      <a:pPr algn="l"/>
                      <a:r>
                        <a:rPr lang="en-US" sz="1000" dirty="0"/>
                        <a:t>Avg quality</a:t>
                      </a:r>
                      <a:endParaRPr lang="sr-Latn-RS" sz="1000" dirty="0"/>
                    </a:p>
                  </a:txBody>
                  <a:tcPr anchor="ctr"/>
                </a:tc>
                <a:tc>
                  <a:txBody>
                    <a:bodyPr/>
                    <a:lstStyle/>
                    <a:p>
                      <a:pPr algn="ctr"/>
                      <a:r>
                        <a:rPr lang="en-US" sz="1400" dirty="0"/>
                        <a:t>40</a:t>
                      </a:r>
                      <a:endParaRPr lang="sr-Latn-RS" sz="1400" dirty="0"/>
                    </a:p>
                  </a:txBody>
                  <a:tcPr/>
                </a:tc>
                <a:extLst>
                  <a:ext uri="{0D108BD9-81ED-4DB2-BD59-A6C34878D82A}">
                    <a16:rowId xmlns:a16="http://schemas.microsoft.com/office/drawing/2014/main" val="3849644785"/>
                  </a:ext>
                </a:extLst>
              </a:tr>
              <a:tr h="273879">
                <a:tc>
                  <a:txBody>
                    <a:bodyPr/>
                    <a:lstStyle/>
                    <a:p>
                      <a:pPr algn="l"/>
                      <a:r>
                        <a:rPr lang="en-US" sz="1000" dirty="0"/>
                        <a:t>Insert size</a:t>
                      </a:r>
                      <a:endParaRPr lang="sr-Latn-RS" sz="1000" dirty="0"/>
                    </a:p>
                  </a:txBody>
                  <a:tcPr anchor="ctr"/>
                </a:tc>
                <a:tc>
                  <a:txBody>
                    <a:bodyPr/>
                    <a:lstStyle/>
                    <a:p>
                      <a:pPr algn="ctr"/>
                      <a:r>
                        <a:rPr lang="en-US" sz="1400" dirty="0"/>
                        <a:t>400</a:t>
                      </a:r>
                      <a:endParaRPr lang="sr-Latn-RS" sz="1400" dirty="0"/>
                    </a:p>
                  </a:txBody>
                  <a:tcPr/>
                </a:tc>
                <a:extLst>
                  <a:ext uri="{0D108BD9-81ED-4DB2-BD59-A6C34878D82A}">
                    <a16:rowId xmlns:a16="http://schemas.microsoft.com/office/drawing/2014/main" val="2514115045"/>
                  </a:ext>
                </a:extLst>
              </a:tr>
              <a:tr h="273879">
                <a:tc>
                  <a:txBody>
                    <a:bodyPr/>
                    <a:lstStyle/>
                    <a:p>
                      <a:r>
                        <a:rPr lang="en-US" sz="1000" dirty="0"/>
                        <a:t>Read length</a:t>
                      </a:r>
                      <a:endParaRPr lang="sr-Latn-RS" sz="1000" dirty="0"/>
                    </a:p>
                  </a:txBody>
                  <a:tcPr anchor="ctr"/>
                </a:tc>
                <a:tc>
                  <a:txBody>
                    <a:bodyPr/>
                    <a:lstStyle/>
                    <a:p>
                      <a:pPr algn="ctr"/>
                      <a:r>
                        <a:rPr lang="en-US" sz="1400" dirty="0"/>
                        <a:t>150</a:t>
                      </a:r>
                      <a:endParaRPr lang="sr-Latn-RS" sz="1400" dirty="0"/>
                    </a:p>
                  </a:txBody>
                  <a:tcPr/>
                </a:tc>
                <a:extLst>
                  <a:ext uri="{0D108BD9-81ED-4DB2-BD59-A6C34878D82A}">
                    <a16:rowId xmlns:a16="http://schemas.microsoft.com/office/drawing/2014/main" val="1152647025"/>
                  </a:ext>
                </a:extLst>
              </a:tr>
            </a:tbl>
          </a:graphicData>
        </a:graphic>
      </p:graphicFrame>
      <p:graphicFrame>
        <p:nvGraphicFramePr>
          <p:cNvPr id="14" name="Tabela 14">
            <a:extLst>
              <a:ext uri="{FF2B5EF4-FFF2-40B4-BE49-F238E27FC236}">
                <a16:creationId xmlns:a16="http://schemas.microsoft.com/office/drawing/2014/main" id="{C70728C8-FE9E-967A-92B9-69E1FA659A14}"/>
              </a:ext>
            </a:extLst>
          </p:cNvPr>
          <p:cNvGraphicFramePr>
            <a:graphicFrameLocks noGrp="1"/>
          </p:cNvGraphicFramePr>
          <p:nvPr>
            <p:extLst>
              <p:ext uri="{D42A27DB-BD31-4B8C-83A1-F6EECF244321}">
                <p14:modId xmlns:p14="http://schemas.microsoft.com/office/powerpoint/2010/main" val="1668575103"/>
              </p:ext>
            </p:extLst>
          </p:nvPr>
        </p:nvGraphicFramePr>
        <p:xfrm>
          <a:off x="507030" y="2257603"/>
          <a:ext cx="3043212" cy="2047075"/>
        </p:xfrm>
        <a:graphic>
          <a:graphicData uri="http://schemas.openxmlformats.org/drawingml/2006/table">
            <a:tbl>
              <a:tblPr firstRow="1" firstCol="1" bandRow="1">
                <a:tableStyleId>{5C22544A-7EE6-4342-B048-85BDC9FD1C3A}</a:tableStyleId>
              </a:tblPr>
              <a:tblGrid>
                <a:gridCol w="760803">
                  <a:extLst>
                    <a:ext uri="{9D8B030D-6E8A-4147-A177-3AD203B41FA5}">
                      <a16:colId xmlns:a16="http://schemas.microsoft.com/office/drawing/2014/main" val="260878374"/>
                    </a:ext>
                  </a:extLst>
                </a:gridCol>
                <a:gridCol w="760803">
                  <a:extLst>
                    <a:ext uri="{9D8B030D-6E8A-4147-A177-3AD203B41FA5}">
                      <a16:colId xmlns:a16="http://schemas.microsoft.com/office/drawing/2014/main" val="1521688930"/>
                    </a:ext>
                  </a:extLst>
                </a:gridCol>
                <a:gridCol w="760803">
                  <a:extLst>
                    <a:ext uri="{9D8B030D-6E8A-4147-A177-3AD203B41FA5}">
                      <a16:colId xmlns:a16="http://schemas.microsoft.com/office/drawing/2014/main" val="3347020643"/>
                    </a:ext>
                  </a:extLst>
                </a:gridCol>
                <a:gridCol w="760803">
                  <a:extLst>
                    <a:ext uri="{9D8B030D-6E8A-4147-A177-3AD203B41FA5}">
                      <a16:colId xmlns:a16="http://schemas.microsoft.com/office/drawing/2014/main" val="881798844"/>
                    </a:ext>
                  </a:extLst>
                </a:gridCol>
              </a:tblGrid>
              <a:tr h="336263">
                <a:tc>
                  <a:txBody>
                    <a:bodyPr/>
                    <a:lstStyle/>
                    <a:p>
                      <a:endParaRPr lang="sr-Latn-RS" dirty="0"/>
                    </a:p>
                  </a:txBody>
                  <a:tcPr/>
                </a:tc>
                <a:tc>
                  <a:txBody>
                    <a:bodyPr/>
                    <a:lstStyle/>
                    <a:p>
                      <a:r>
                        <a:rPr lang="en-US" sz="1600" dirty="0"/>
                        <a:t>SNV </a:t>
                      </a:r>
                      <a:endParaRPr lang="sr-Latn-RS" sz="1600" dirty="0"/>
                    </a:p>
                  </a:txBody>
                  <a:tcPr/>
                </a:tc>
                <a:tc>
                  <a:txBody>
                    <a:bodyPr/>
                    <a:lstStyle/>
                    <a:p>
                      <a:r>
                        <a:rPr lang="en-US" sz="1600" dirty="0"/>
                        <a:t>INS</a:t>
                      </a:r>
                      <a:endParaRPr lang="sr-Latn-RS" sz="1600" dirty="0"/>
                    </a:p>
                  </a:txBody>
                  <a:tcPr/>
                </a:tc>
                <a:tc>
                  <a:txBody>
                    <a:bodyPr/>
                    <a:lstStyle/>
                    <a:p>
                      <a:r>
                        <a:rPr lang="en-US" sz="1600" dirty="0"/>
                        <a:t>DEL</a:t>
                      </a:r>
                      <a:endParaRPr lang="sr-Latn-RS" sz="1600" dirty="0"/>
                    </a:p>
                  </a:txBody>
                  <a:tcPr/>
                </a:tc>
                <a:extLst>
                  <a:ext uri="{0D108BD9-81ED-4DB2-BD59-A6C34878D82A}">
                    <a16:rowId xmlns:a16="http://schemas.microsoft.com/office/drawing/2014/main" val="4270379046"/>
                  </a:ext>
                </a:extLst>
              </a:tr>
              <a:tr h="336263">
                <a:tc>
                  <a:txBody>
                    <a:bodyPr/>
                    <a:lstStyle/>
                    <a:p>
                      <a:r>
                        <a:rPr lang="en-US" sz="1600" dirty="0"/>
                        <a:t>Set 1</a:t>
                      </a:r>
                      <a:endParaRPr lang="sr-Latn-RS" sz="1600" dirty="0"/>
                    </a:p>
                  </a:txBody>
                  <a:tcPr/>
                </a:tc>
                <a:tc>
                  <a:txBody>
                    <a:bodyPr/>
                    <a:lstStyle/>
                    <a:p>
                      <a:r>
                        <a:rPr lang="en-US" sz="1400" dirty="0"/>
                        <a:t>0</a:t>
                      </a:r>
                      <a:endParaRPr lang="sr-Latn-RS" sz="1400" dirty="0"/>
                    </a:p>
                  </a:txBody>
                  <a:tcPr/>
                </a:tc>
                <a:tc>
                  <a:txBody>
                    <a:bodyPr/>
                    <a:lstStyle/>
                    <a:p>
                      <a:r>
                        <a:rPr lang="en-US" sz="1400" dirty="0"/>
                        <a:t>0</a:t>
                      </a:r>
                      <a:endParaRPr lang="sr-Latn-RS" sz="1400" dirty="0"/>
                    </a:p>
                  </a:txBody>
                  <a:tcPr/>
                </a:tc>
                <a:tc>
                  <a:txBody>
                    <a:bodyPr/>
                    <a:lstStyle/>
                    <a:p>
                      <a:r>
                        <a:rPr lang="en-US" sz="1400" dirty="0"/>
                        <a:t>0</a:t>
                      </a:r>
                      <a:endParaRPr lang="sr-Latn-RS" sz="1400" dirty="0"/>
                    </a:p>
                  </a:txBody>
                  <a:tcPr/>
                </a:tc>
                <a:extLst>
                  <a:ext uri="{0D108BD9-81ED-4DB2-BD59-A6C34878D82A}">
                    <a16:rowId xmlns:a16="http://schemas.microsoft.com/office/drawing/2014/main" val="619250690"/>
                  </a:ext>
                </a:extLst>
              </a:tr>
              <a:tr h="336263">
                <a:tc>
                  <a:txBody>
                    <a:bodyPr/>
                    <a:lstStyle/>
                    <a:p>
                      <a:r>
                        <a:rPr lang="en-US" sz="1600" dirty="0"/>
                        <a:t>Set 2</a:t>
                      </a:r>
                      <a:endParaRPr lang="sr-Latn-RS" sz="1600" dirty="0"/>
                    </a:p>
                  </a:txBody>
                  <a:tcPr/>
                </a:tc>
                <a:tc>
                  <a:txBody>
                    <a:bodyPr/>
                    <a:lstStyle/>
                    <a:p>
                      <a:r>
                        <a:rPr lang="en-US" sz="1400" dirty="0"/>
                        <a:t>0.0003</a:t>
                      </a:r>
                      <a:endParaRPr lang="sr-Latn-RS" sz="1400" dirty="0"/>
                    </a:p>
                  </a:txBody>
                  <a:tcPr/>
                </a:tc>
                <a:tc>
                  <a:txBody>
                    <a:bodyPr/>
                    <a:lstStyle/>
                    <a:p>
                      <a:r>
                        <a:rPr lang="en-US" sz="1400" dirty="0"/>
                        <a:t>0.0003</a:t>
                      </a:r>
                      <a:endParaRPr lang="sr-Latn-RS" sz="1400" dirty="0"/>
                    </a:p>
                  </a:txBody>
                  <a:tcPr/>
                </a:tc>
                <a:tc>
                  <a:txBody>
                    <a:bodyPr/>
                    <a:lstStyle/>
                    <a:p>
                      <a:r>
                        <a:rPr lang="en-US" sz="1400" dirty="0"/>
                        <a:t>0.0003</a:t>
                      </a:r>
                      <a:endParaRPr lang="sr-Latn-RS" sz="1400" dirty="0"/>
                    </a:p>
                  </a:txBody>
                  <a:tcPr/>
                </a:tc>
                <a:extLst>
                  <a:ext uri="{0D108BD9-81ED-4DB2-BD59-A6C34878D82A}">
                    <a16:rowId xmlns:a16="http://schemas.microsoft.com/office/drawing/2014/main" val="2434406862"/>
                  </a:ext>
                </a:extLst>
              </a:tr>
              <a:tr h="336263">
                <a:tc>
                  <a:txBody>
                    <a:bodyPr/>
                    <a:lstStyle/>
                    <a:p>
                      <a:r>
                        <a:rPr lang="en-US" sz="1600" dirty="0"/>
                        <a:t>Set 3</a:t>
                      </a:r>
                      <a:endParaRPr lang="sr-Latn-RS" sz="1600" dirty="0"/>
                    </a:p>
                  </a:txBody>
                  <a:tcPr/>
                </a:tc>
                <a:tc>
                  <a:txBody>
                    <a:bodyPr/>
                    <a:lstStyle/>
                    <a:p>
                      <a:r>
                        <a:rPr lang="en-US" sz="1400" dirty="0"/>
                        <a:t>0.03</a:t>
                      </a:r>
                      <a:endParaRPr lang="sr-Latn-RS" sz="1400" dirty="0"/>
                    </a:p>
                  </a:txBody>
                  <a:tcPr/>
                </a:tc>
                <a:tc>
                  <a:txBody>
                    <a:bodyPr/>
                    <a:lstStyle/>
                    <a:p>
                      <a:r>
                        <a:rPr lang="en-US" sz="1400" dirty="0"/>
                        <a:t>0</a:t>
                      </a:r>
                      <a:endParaRPr lang="sr-Latn-RS" sz="1400" dirty="0"/>
                    </a:p>
                  </a:txBody>
                  <a:tcPr/>
                </a:tc>
                <a:tc>
                  <a:txBody>
                    <a:bodyPr/>
                    <a:lstStyle/>
                    <a:p>
                      <a:r>
                        <a:rPr lang="en-US" sz="1400" dirty="0"/>
                        <a:t>0</a:t>
                      </a:r>
                      <a:endParaRPr lang="sr-Latn-RS" sz="1400" dirty="0"/>
                    </a:p>
                  </a:txBody>
                  <a:tcPr/>
                </a:tc>
                <a:extLst>
                  <a:ext uri="{0D108BD9-81ED-4DB2-BD59-A6C34878D82A}">
                    <a16:rowId xmlns:a16="http://schemas.microsoft.com/office/drawing/2014/main" val="1812903672"/>
                  </a:ext>
                </a:extLst>
              </a:tr>
              <a:tr h="336263">
                <a:tc>
                  <a:txBody>
                    <a:bodyPr/>
                    <a:lstStyle/>
                    <a:p>
                      <a:r>
                        <a:rPr lang="en-US" sz="1600" dirty="0"/>
                        <a:t>Set 4</a:t>
                      </a:r>
                      <a:endParaRPr lang="sr-Latn-RS" sz="1600" dirty="0"/>
                    </a:p>
                  </a:txBody>
                  <a:tcPr/>
                </a:tc>
                <a:tc>
                  <a:txBody>
                    <a:bodyPr/>
                    <a:lstStyle/>
                    <a:p>
                      <a:r>
                        <a:rPr lang="en-US" sz="1400" dirty="0"/>
                        <a:t>0</a:t>
                      </a:r>
                      <a:endParaRPr lang="sr-Latn-RS" sz="1400" dirty="0"/>
                    </a:p>
                  </a:txBody>
                  <a:tcPr/>
                </a:tc>
                <a:tc>
                  <a:txBody>
                    <a:bodyPr/>
                    <a:lstStyle/>
                    <a:p>
                      <a:r>
                        <a:rPr lang="en-US" sz="1400" dirty="0"/>
                        <a:t>0.03</a:t>
                      </a:r>
                      <a:endParaRPr lang="sr-Latn-RS" sz="1400" dirty="0"/>
                    </a:p>
                  </a:txBody>
                  <a:tcPr/>
                </a:tc>
                <a:tc>
                  <a:txBody>
                    <a:bodyPr/>
                    <a:lstStyle/>
                    <a:p>
                      <a:r>
                        <a:rPr lang="en-US" sz="1400" dirty="0"/>
                        <a:t>0.03</a:t>
                      </a:r>
                      <a:endParaRPr lang="sr-Latn-RS" sz="1400" dirty="0"/>
                    </a:p>
                  </a:txBody>
                  <a:tcPr/>
                </a:tc>
                <a:extLst>
                  <a:ext uri="{0D108BD9-81ED-4DB2-BD59-A6C34878D82A}">
                    <a16:rowId xmlns:a16="http://schemas.microsoft.com/office/drawing/2014/main" val="2687602597"/>
                  </a:ext>
                </a:extLst>
              </a:tr>
              <a:tr h="336263">
                <a:tc>
                  <a:txBody>
                    <a:bodyPr/>
                    <a:lstStyle/>
                    <a:p>
                      <a:r>
                        <a:rPr lang="en-US" sz="1600" dirty="0"/>
                        <a:t>Set 5</a:t>
                      </a:r>
                      <a:endParaRPr lang="sr-Latn-RS" sz="1600" dirty="0"/>
                    </a:p>
                  </a:txBody>
                  <a:tcPr/>
                </a:tc>
                <a:tc>
                  <a:txBody>
                    <a:bodyPr/>
                    <a:lstStyle/>
                    <a:p>
                      <a:r>
                        <a:rPr lang="en-US" sz="1400" dirty="0"/>
                        <a:t>0.03</a:t>
                      </a:r>
                      <a:endParaRPr lang="sr-Latn-RS" sz="1400" dirty="0"/>
                    </a:p>
                  </a:txBody>
                  <a:tcPr/>
                </a:tc>
                <a:tc>
                  <a:txBody>
                    <a:bodyPr/>
                    <a:lstStyle/>
                    <a:p>
                      <a:r>
                        <a:rPr lang="en-US" sz="1400" dirty="0"/>
                        <a:t>0.03</a:t>
                      </a:r>
                      <a:endParaRPr lang="sr-Latn-RS" sz="1400" dirty="0"/>
                    </a:p>
                  </a:txBody>
                  <a:tcPr/>
                </a:tc>
                <a:tc>
                  <a:txBody>
                    <a:bodyPr/>
                    <a:lstStyle/>
                    <a:p>
                      <a:r>
                        <a:rPr lang="en-US" sz="1400" dirty="0"/>
                        <a:t>0.03</a:t>
                      </a:r>
                      <a:endParaRPr lang="sr-Latn-RS" sz="1400" dirty="0"/>
                    </a:p>
                  </a:txBody>
                  <a:tcPr/>
                </a:tc>
                <a:extLst>
                  <a:ext uri="{0D108BD9-81ED-4DB2-BD59-A6C34878D82A}">
                    <a16:rowId xmlns:a16="http://schemas.microsoft.com/office/drawing/2014/main" val="1290830815"/>
                  </a:ext>
                </a:extLst>
              </a:tr>
            </a:tbl>
          </a:graphicData>
        </a:graphic>
      </p:graphicFrame>
    </p:spTree>
    <p:extLst>
      <p:ext uri="{BB962C8B-B14F-4D97-AF65-F5344CB8AC3E}">
        <p14:creationId xmlns:p14="http://schemas.microsoft.com/office/powerpoint/2010/main" val="1412116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5" name="Rectangle 2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Čuvar mesta za broj slajda 12">
            <a:extLst>
              <a:ext uri="{FF2B5EF4-FFF2-40B4-BE49-F238E27FC236}">
                <a16:creationId xmlns:a16="http://schemas.microsoft.com/office/drawing/2014/main" id="{15DA5217-9514-81D9-7BAF-AFE0D7A8B1CC}"/>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rPr>
              <a:pPr>
                <a:spcAft>
                  <a:spcPts val="600"/>
                </a:spcAft>
              </a:pPr>
              <a:t>12</a:t>
            </a:fld>
            <a:endParaRPr lang="en-US" sz="1200">
              <a:solidFill>
                <a:schemeClr val="tx1">
                  <a:tint val="75000"/>
                </a:schemeClr>
              </a:solidFill>
            </a:endParaRPr>
          </a:p>
        </p:txBody>
      </p:sp>
      <p:sp>
        <p:nvSpPr>
          <p:cNvPr id="2" name="Okvir za tekst 1">
            <a:extLst>
              <a:ext uri="{FF2B5EF4-FFF2-40B4-BE49-F238E27FC236}">
                <a16:creationId xmlns:a16="http://schemas.microsoft.com/office/drawing/2014/main" id="{508EBA95-356A-0676-4EA6-CE37C33913DC}"/>
              </a:ext>
            </a:extLst>
          </p:cNvPr>
          <p:cNvSpPr txBox="1"/>
          <p:nvPr/>
        </p:nvSpPr>
        <p:spPr>
          <a:xfrm>
            <a:off x="3755813" y="371950"/>
            <a:ext cx="6421120" cy="707886"/>
          </a:xfrm>
          <a:prstGeom prst="rect">
            <a:avLst/>
          </a:prstGeom>
          <a:noFill/>
        </p:spPr>
        <p:txBody>
          <a:bodyPr wrap="square" rtlCol="0">
            <a:spAutoFit/>
          </a:bodyPr>
          <a:lstStyle/>
          <a:p>
            <a:r>
              <a:rPr lang="en-US" sz="4000" b="1" i="1" dirty="0">
                <a:solidFill>
                  <a:schemeClr val="accent4"/>
                </a:solidFill>
                <a:latin typeface="Cambria" panose="02040503050406030204" pitchFamily="18" charset="0"/>
                <a:ea typeface="Cambria" panose="02040503050406030204" pitchFamily="18" charset="0"/>
                <a:cs typeface="Aparajita" panose="020B0502040204020203" pitchFamily="18" charset="0"/>
              </a:rPr>
              <a:t>Human</a:t>
            </a:r>
            <a:r>
              <a:rPr lang="en-US" sz="4000" b="1" i="1" dirty="0">
                <a:solidFill>
                  <a:schemeClr val="accent2"/>
                </a:solidFill>
                <a:latin typeface="Cambria" panose="02040503050406030204" pitchFamily="18" charset="0"/>
                <a:ea typeface="Cambria" panose="02040503050406030204" pitchFamily="18" charset="0"/>
                <a:cs typeface="Aparajita" panose="020B0502040204020203" pitchFamily="18" charset="0"/>
              </a:rPr>
              <a:t> </a:t>
            </a:r>
            <a:r>
              <a:rPr lang="en-US" sz="4000" b="1" i="1" dirty="0">
                <a:solidFill>
                  <a:schemeClr val="accent4"/>
                </a:solidFill>
                <a:latin typeface="Cambria" panose="02040503050406030204" pitchFamily="18" charset="0"/>
                <a:ea typeface="Cambria" panose="02040503050406030204" pitchFamily="18" charset="0"/>
                <a:cs typeface="Aparajita" panose="020B0502040204020203" pitchFamily="18" charset="0"/>
              </a:rPr>
              <a:t>herpesvirus</a:t>
            </a:r>
            <a:endParaRPr lang="sr-Latn-RS" sz="4000" b="1" i="1" dirty="0">
              <a:solidFill>
                <a:schemeClr val="accent4"/>
              </a:solidFill>
              <a:latin typeface="Cambria" panose="02040503050406030204" pitchFamily="18" charset="0"/>
              <a:ea typeface="Cambria" panose="02040503050406030204" pitchFamily="18" charset="0"/>
              <a:cs typeface="Aparajita" panose="020B0502040204020203" pitchFamily="18" charset="0"/>
            </a:endParaRPr>
          </a:p>
        </p:txBody>
      </p:sp>
      <p:pic>
        <p:nvPicPr>
          <p:cNvPr id="23" name="Slika 22">
            <a:extLst>
              <a:ext uri="{FF2B5EF4-FFF2-40B4-BE49-F238E27FC236}">
                <a16:creationId xmlns:a16="http://schemas.microsoft.com/office/drawing/2014/main" id="{0B4ACEB0-B5AA-A76D-AEB9-1F07BB0A208D}"/>
              </a:ext>
            </a:extLst>
          </p:cNvPr>
          <p:cNvPicPr>
            <a:picLocks noChangeAspect="1"/>
          </p:cNvPicPr>
          <p:nvPr/>
        </p:nvPicPr>
        <p:blipFill>
          <a:blip r:embed="rId2">
            <a:alphaModFix amt="85000"/>
          </a:blip>
          <a:stretch>
            <a:fillRect/>
          </a:stretch>
        </p:blipFill>
        <p:spPr>
          <a:xfrm>
            <a:off x="2015067" y="187330"/>
            <a:ext cx="1704950" cy="126025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4" name="Slika 3">
            <a:extLst>
              <a:ext uri="{FF2B5EF4-FFF2-40B4-BE49-F238E27FC236}">
                <a16:creationId xmlns:a16="http://schemas.microsoft.com/office/drawing/2014/main" id="{7A5D6E16-371C-F44A-7809-82DD62CDB24C}"/>
              </a:ext>
            </a:extLst>
          </p:cNvPr>
          <p:cNvPicPr>
            <a:picLocks noChangeAspect="1"/>
          </p:cNvPicPr>
          <p:nvPr/>
        </p:nvPicPr>
        <p:blipFill rotWithShape="1">
          <a:blip r:embed="rId3"/>
          <a:srcRect l="7097" t="4281" r="2258" b="5678"/>
          <a:stretch/>
        </p:blipFill>
        <p:spPr>
          <a:xfrm>
            <a:off x="1787721" y="1626727"/>
            <a:ext cx="9156236" cy="4552335"/>
          </a:xfrm>
          <a:prstGeom prst="rect">
            <a:avLst/>
          </a:prstGeom>
        </p:spPr>
      </p:pic>
    </p:spTree>
    <p:extLst>
      <p:ext uri="{BB962C8B-B14F-4D97-AF65-F5344CB8AC3E}">
        <p14:creationId xmlns:p14="http://schemas.microsoft.com/office/powerpoint/2010/main" val="36020447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5" name="Rectangle 2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Čuvar mesta za broj slajda 12">
            <a:extLst>
              <a:ext uri="{FF2B5EF4-FFF2-40B4-BE49-F238E27FC236}">
                <a16:creationId xmlns:a16="http://schemas.microsoft.com/office/drawing/2014/main" id="{15DA5217-9514-81D9-7BAF-AFE0D7A8B1CC}"/>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rPr>
              <a:pPr>
                <a:spcAft>
                  <a:spcPts val="600"/>
                </a:spcAft>
              </a:pPr>
              <a:t>13</a:t>
            </a:fld>
            <a:endParaRPr lang="en-US" sz="1200">
              <a:solidFill>
                <a:schemeClr val="tx1">
                  <a:tint val="75000"/>
                </a:schemeClr>
              </a:solidFill>
            </a:endParaRPr>
          </a:p>
        </p:txBody>
      </p:sp>
      <p:pic>
        <p:nvPicPr>
          <p:cNvPr id="3" name="Slika 2">
            <a:extLst>
              <a:ext uri="{FF2B5EF4-FFF2-40B4-BE49-F238E27FC236}">
                <a16:creationId xmlns:a16="http://schemas.microsoft.com/office/drawing/2014/main" id="{D65459C9-1EFE-9BF1-7C04-C40F93977587}"/>
              </a:ext>
            </a:extLst>
          </p:cNvPr>
          <p:cNvPicPr>
            <a:picLocks noChangeAspect="1"/>
          </p:cNvPicPr>
          <p:nvPr/>
        </p:nvPicPr>
        <p:blipFill rotWithShape="1">
          <a:blip r:embed="rId2"/>
          <a:srcRect l="7994" t="3389" r="1525" b="10944"/>
          <a:stretch/>
        </p:blipFill>
        <p:spPr>
          <a:xfrm>
            <a:off x="2467721" y="136525"/>
            <a:ext cx="7256558" cy="3229913"/>
          </a:xfrm>
          <a:prstGeom prst="rect">
            <a:avLst/>
          </a:prstGeom>
        </p:spPr>
      </p:pic>
      <p:pic>
        <p:nvPicPr>
          <p:cNvPr id="14" name="Slika 13">
            <a:extLst>
              <a:ext uri="{FF2B5EF4-FFF2-40B4-BE49-F238E27FC236}">
                <a16:creationId xmlns:a16="http://schemas.microsoft.com/office/drawing/2014/main" id="{60F5DE2C-0077-D0DB-35DA-13B7BC50365F}"/>
              </a:ext>
            </a:extLst>
          </p:cNvPr>
          <p:cNvPicPr>
            <a:picLocks noChangeAspect="1"/>
          </p:cNvPicPr>
          <p:nvPr/>
        </p:nvPicPr>
        <p:blipFill rotWithShape="1">
          <a:blip r:embed="rId3"/>
          <a:srcRect l="8290" t="5178" r="1645" b="10359"/>
          <a:stretch/>
        </p:blipFill>
        <p:spPr>
          <a:xfrm>
            <a:off x="2467721" y="3493131"/>
            <a:ext cx="7256558" cy="3229913"/>
          </a:xfrm>
          <a:prstGeom prst="rect">
            <a:avLst/>
          </a:prstGeom>
        </p:spPr>
      </p:pic>
      <p:sp>
        <p:nvSpPr>
          <p:cNvPr id="2" name="Okvir za tekst 1">
            <a:extLst>
              <a:ext uri="{FF2B5EF4-FFF2-40B4-BE49-F238E27FC236}">
                <a16:creationId xmlns:a16="http://schemas.microsoft.com/office/drawing/2014/main" id="{98A045DE-BFB1-5B2F-D397-FD563701E6F1}"/>
              </a:ext>
            </a:extLst>
          </p:cNvPr>
          <p:cNvSpPr txBox="1"/>
          <p:nvPr/>
        </p:nvSpPr>
        <p:spPr>
          <a:xfrm>
            <a:off x="88314" y="644488"/>
            <a:ext cx="2379406" cy="646331"/>
          </a:xfrm>
          <a:prstGeom prst="rect">
            <a:avLst/>
          </a:prstGeom>
          <a:noFill/>
        </p:spPr>
        <p:txBody>
          <a:bodyPr wrap="square" rtlCol="0">
            <a:spAutoFit/>
          </a:bodyPr>
          <a:lstStyle/>
          <a:p>
            <a:r>
              <a:rPr lang="en-US" dirty="0">
                <a:solidFill>
                  <a:schemeClr val="accent4"/>
                </a:solidFill>
              </a:rPr>
              <a:t>Mapping quality distribution for set 1</a:t>
            </a:r>
            <a:endParaRPr lang="sr-Latn-RS" dirty="0">
              <a:solidFill>
                <a:schemeClr val="accent4"/>
              </a:solidFill>
            </a:endParaRPr>
          </a:p>
        </p:txBody>
      </p:sp>
      <p:sp>
        <p:nvSpPr>
          <p:cNvPr id="21" name="Okvir za tekst 20">
            <a:extLst>
              <a:ext uri="{FF2B5EF4-FFF2-40B4-BE49-F238E27FC236}">
                <a16:creationId xmlns:a16="http://schemas.microsoft.com/office/drawing/2014/main" id="{92DC7ABD-5579-B60A-E42C-624A6D43C138}"/>
              </a:ext>
            </a:extLst>
          </p:cNvPr>
          <p:cNvSpPr txBox="1"/>
          <p:nvPr/>
        </p:nvSpPr>
        <p:spPr>
          <a:xfrm>
            <a:off x="88314" y="3716243"/>
            <a:ext cx="2379406" cy="646331"/>
          </a:xfrm>
          <a:prstGeom prst="rect">
            <a:avLst/>
          </a:prstGeom>
          <a:noFill/>
        </p:spPr>
        <p:txBody>
          <a:bodyPr wrap="square" rtlCol="0">
            <a:spAutoFit/>
          </a:bodyPr>
          <a:lstStyle/>
          <a:p>
            <a:r>
              <a:rPr lang="en-US" dirty="0">
                <a:solidFill>
                  <a:schemeClr val="accent4"/>
                </a:solidFill>
              </a:rPr>
              <a:t>Mapping quality distribution for set 5</a:t>
            </a:r>
            <a:endParaRPr lang="sr-Latn-RS" dirty="0">
              <a:solidFill>
                <a:schemeClr val="accent4"/>
              </a:solidFill>
            </a:endParaRPr>
          </a:p>
        </p:txBody>
      </p:sp>
    </p:spTree>
    <p:extLst>
      <p:ext uri="{BB962C8B-B14F-4D97-AF65-F5344CB8AC3E}">
        <p14:creationId xmlns:p14="http://schemas.microsoft.com/office/powerpoint/2010/main" val="392586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5" name="Rectangle 2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Čuvar mesta za broj slajda 12">
            <a:extLst>
              <a:ext uri="{FF2B5EF4-FFF2-40B4-BE49-F238E27FC236}">
                <a16:creationId xmlns:a16="http://schemas.microsoft.com/office/drawing/2014/main" id="{15DA5217-9514-81D9-7BAF-AFE0D7A8B1CC}"/>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rPr>
              <a:pPr>
                <a:spcAft>
                  <a:spcPts val="600"/>
                </a:spcAft>
              </a:pPr>
              <a:t>14</a:t>
            </a:fld>
            <a:endParaRPr lang="en-US" sz="1200">
              <a:solidFill>
                <a:schemeClr val="tx1">
                  <a:tint val="75000"/>
                </a:schemeClr>
              </a:solidFill>
            </a:endParaRPr>
          </a:p>
        </p:txBody>
      </p:sp>
      <p:pic>
        <p:nvPicPr>
          <p:cNvPr id="3" name="Slika 2">
            <a:extLst>
              <a:ext uri="{FF2B5EF4-FFF2-40B4-BE49-F238E27FC236}">
                <a16:creationId xmlns:a16="http://schemas.microsoft.com/office/drawing/2014/main" id="{98F0F4F1-2605-ABDE-5D25-F64FB7F85037}"/>
              </a:ext>
            </a:extLst>
          </p:cNvPr>
          <p:cNvPicPr>
            <a:picLocks noChangeAspect="1"/>
          </p:cNvPicPr>
          <p:nvPr/>
        </p:nvPicPr>
        <p:blipFill>
          <a:blip r:embed="rId2"/>
          <a:srcRect l="764" r="764"/>
          <a:stretch/>
        </p:blipFill>
        <p:spPr>
          <a:xfrm>
            <a:off x="187531" y="2298205"/>
            <a:ext cx="5908469" cy="2982731"/>
          </a:xfrm>
          <a:prstGeom prst="rect">
            <a:avLst/>
          </a:prstGeom>
        </p:spPr>
      </p:pic>
      <p:grpSp>
        <p:nvGrpSpPr>
          <p:cNvPr id="12" name="Grupa 11">
            <a:extLst>
              <a:ext uri="{FF2B5EF4-FFF2-40B4-BE49-F238E27FC236}">
                <a16:creationId xmlns:a16="http://schemas.microsoft.com/office/drawing/2014/main" id="{AA11C9A9-58C1-1C12-2E2F-5387C11863F6}"/>
              </a:ext>
            </a:extLst>
          </p:cNvPr>
          <p:cNvGrpSpPr/>
          <p:nvPr/>
        </p:nvGrpSpPr>
        <p:grpSpPr>
          <a:xfrm>
            <a:off x="523157" y="1234645"/>
            <a:ext cx="5024958" cy="759336"/>
            <a:chOff x="1880319" y="562217"/>
            <a:chExt cx="5024958" cy="759336"/>
          </a:xfrm>
        </p:grpSpPr>
        <p:sp>
          <p:nvSpPr>
            <p:cNvPr id="6" name="Oval 5">
              <a:extLst>
                <a:ext uri="{FF2B5EF4-FFF2-40B4-BE49-F238E27FC236}">
                  <a16:creationId xmlns:a16="http://schemas.microsoft.com/office/drawing/2014/main" id="{0888E035-45D4-157C-D3E0-DA74717D0A8C}"/>
                </a:ext>
              </a:extLst>
            </p:cNvPr>
            <p:cNvSpPr/>
            <p:nvPr/>
          </p:nvSpPr>
          <p:spPr>
            <a:xfrm>
              <a:off x="2532955" y="562217"/>
              <a:ext cx="403123" cy="41064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7" name="Oval 16">
              <a:extLst>
                <a:ext uri="{FF2B5EF4-FFF2-40B4-BE49-F238E27FC236}">
                  <a16:creationId xmlns:a16="http://schemas.microsoft.com/office/drawing/2014/main" id="{CAAE8D93-16DD-F441-CFF4-4F51D5025FFA}"/>
                </a:ext>
              </a:extLst>
            </p:cNvPr>
            <p:cNvSpPr/>
            <p:nvPr/>
          </p:nvSpPr>
          <p:spPr>
            <a:xfrm>
              <a:off x="2776907" y="910905"/>
              <a:ext cx="403123" cy="41064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mc:AlternateContent xmlns:mc="http://schemas.openxmlformats.org/markup-compatibility/2006" xmlns:a14="http://schemas.microsoft.com/office/drawing/2010/main">
          <mc:Choice Requires="a14">
            <p:sp>
              <p:nvSpPr>
                <p:cNvPr id="5" name="Okvir za tekst 4">
                  <a:extLst>
                    <a:ext uri="{FF2B5EF4-FFF2-40B4-BE49-F238E27FC236}">
                      <a16:creationId xmlns:a16="http://schemas.microsoft.com/office/drawing/2014/main" id="{5E024680-20E1-44C4-0383-9A8D7D964261}"/>
                    </a:ext>
                  </a:extLst>
                </p:cNvPr>
                <p:cNvSpPr txBox="1"/>
                <p:nvPr/>
              </p:nvSpPr>
              <p:spPr>
                <a:xfrm>
                  <a:off x="1880319" y="674915"/>
                  <a:ext cx="1767449" cy="524374"/>
                </a:xfrm>
                <a:prstGeom prst="rect">
                  <a:avLst/>
                </a:prstGeom>
                <a:noFill/>
              </p:spPr>
              <p:txBody>
                <a:bodyPr wrap="square" lIns="0" tIns="0" rIns="0" bIns="0" rtlCol="0">
                  <a:spAutoFit/>
                </a:bodyPr>
                <a:lstStyle/>
                <a:p>
                  <a:r>
                    <a:rPr lang="pt-BR" sz="2400" dirty="0"/>
                    <a:t>P</a:t>
                  </a:r>
                  <a14:m>
                    <m:oMath xmlns:m="http://schemas.openxmlformats.org/officeDocument/2006/math">
                      <m:r>
                        <a:rPr lang="pt-BR" sz="2400" i="1" smtClean="0">
                          <a:latin typeface="Cambria Math" panose="02040503050406030204" pitchFamily="18" charset="0"/>
                        </a:rPr>
                        <m:t>=</m:t>
                      </m:r>
                      <m:f>
                        <m:fPr>
                          <m:ctrlPr>
                            <a:rPr lang="pt-BR" sz="2400" i="1" smtClean="0">
                              <a:latin typeface="Cambria Math" panose="02040503050406030204" pitchFamily="18" charset="0"/>
                            </a:rPr>
                          </m:ctrlPr>
                        </m:fPr>
                        <m:num>
                          <m:r>
                            <a:rPr lang="en-US" sz="2400" b="0" i="1" smtClean="0">
                              <a:latin typeface="Cambria Math" panose="02040503050406030204" pitchFamily="18" charset="0"/>
                            </a:rPr>
                            <m:t>𝑇𝑃</m:t>
                          </m:r>
                        </m:num>
                        <m:den>
                          <m:r>
                            <a:rPr lang="en-US" sz="2400" b="0" i="1" smtClean="0">
                              <a:latin typeface="Cambria Math" panose="02040503050406030204" pitchFamily="18" charset="0"/>
                            </a:rPr>
                            <m:t>𝑇𝑃</m:t>
                          </m:r>
                          <m:r>
                            <a:rPr lang="en-US" sz="2400" b="0" i="1" smtClean="0">
                              <a:latin typeface="Cambria Math" panose="02040503050406030204" pitchFamily="18" charset="0"/>
                            </a:rPr>
                            <m:t>+ </m:t>
                          </m:r>
                          <m:r>
                            <a:rPr lang="en-US" sz="2400" b="0" i="1" smtClean="0">
                              <a:latin typeface="Cambria Math" panose="02040503050406030204" pitchFamily="18" charset="0"/>
                            </a:rPr>
                            <m:t>𝐹𝑃</m:t>
                          </m:r>
                        </m:den>
                      </m:f>
                    </m:oMath>
                  </a14:m>
                  <a:endParaRPr lang="sr-Latn-RS" sz="2400" dirty="0"/>
                </a:p>
              </p:txBody>
            </p:sp>
          </mc:Choice>
          <mc:Fallback xmlns="">
            <p:sp>
              <p:nvSpPr>
                <p:cNvPr id="5" name="Okvir za tekst 4">
                  <a:extLst>
                    <a:ext uri="{FF2B5EF4-FFF2-40B4-BE49-F238E27FC236}">
                      <a16:creationId xmlns:a16="http://schemas.microsoft.com/office/drawing/2014/main" id="{5E024680-20E1-44C4-0383-9A8D7D964261}"/>
                    </a:ext>
                  </a:extLst>
                </p:cNvPr>
                <p:cNvSpPr txBox="1">
                  <a:spLocks noRot="1" noChangeAspect="1" noMove="1" noResize="1" noEditPoints="1" noAdjustHandles="1" noChangeArrowheads="1" noChangeShapeType="1" noTextEdit="1"/>
                </p:cNvSpPr>
                <p:nvPr/>
              </p:nvSpPr>
              <p:spPr>
                <a:xfrm>
                  <a:off x="1880319" y="674915"/>
                  <a:ext cx="1767449" cy="524374"/>
                </a:xfrm>
                <a:prstGeom prst="rect">
                  <a:avLst/>
                </a:prstGeom>
                <a:blipFill>
                  <a:blip r:embed="rId3"/>
                  <a:stretch>
                    <a:fillRect l="-10690" t="-2326" b="-20930"/>
                  </a:stretch>
                </a:blipFill>
              </p:spPr>
              <p:txBody>
                <a:bodyPr/>
                <a:lstStyle/>
                <a:p>
                  <a:r>
                    <a:rPr lang="sr-Latn-RS">
                      <a:noFill/>
                    </a:rPr>
                    <a:t> </a:t>
                  </a:r>
                </a:p>
              </p:txBody>
            </p:sp>
          </mc:Fallback>
        </mc:AlternateContent>
        <p:cxnSp>
          <p:nvCxnSpPr>
            <p:cNvPr id="8" name="Prava linija spajanja sa strelicom 7">
              <a:extLst>
                <a:ext uri="{FF2B5EF4-FFF2-40B4-BE49-F238E27FC236}">
                  <a16:creationId xmlns:a16="http://schemas.microsoft.com/office/drawing/2014/main" id="{4007420F-03E8-0104-CD76-EBF17A40C914}"/>
                </a:ext>
              </a:extLst>
            </p:cNvPr>
            <p:cNvCxnSpPr/>
            <p:nvPr/>
          </p:nvCxnSpPr>
          <p:spPr>
            <a:xfrm>
              <a:off x="2936078" y="767541"/>
              <a:ext cx="9378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Prava linija spajanja sa strelicom 19">
              <a:extLst>
                <a:ext uri="{FF2B5EF4-FFF2-40B4-BE49-F238E27FC236}">
                  <a16:creationId xmlns:a16="http://schemas.microsoft.com/office/drawing/2014/main" id="{395823C5-733A-739A-565F-C88915AD8C86}"/>
                </a:ext>
              </a:extLst>
            </p:cNvPr>
            <p:cNvCxnSpPr>
              <a:cxnSpLocks/>
            </p:cNvCxnSpPr>
            <p:nvPr/>
          </p:nvCxnSpPr>
          <p:spPr>
            <a:xfrm>
              <a:off x="3178852" y="1116229"/>
              <a:ext cx="7128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kvir za tekst 10">
              <a:extLst>
                <a:ext uri="{FF2B5EF4-FFF2-40B4-BE49-F238E27FC236}">
                  <a16:creationId xmlns:a16="http://schemas.microsoft.com/office/drawing/2014/main" id="{C7BDE972-6F99-BBFF-1116-1480A6DC09D8}"/>
                </a:ext>
              </a:extLst>
            </p:cNvPr>
            <p:cNvSpPr txBox="1"/>
            <p:nvPr/>
          </p:nvSpPr>
          <p:spPr>
            <a:xfrm>
              <a:off x="4009986" y="567770"/>
              <a:ext cx="2877481" cy="369332"/>
            </a:xfrm>
            <a:prstGeom prst="rect">
              <a:avLst/>
            </a:prstGeom>
            <a:noFill/>
          </p:spPr>
          <p:txBody>
            <a:bodyPr wrap="square" rtlCol="0">
              <a:spAutoFit/>
            </a:bodyPr>
            <a:lstStyle/>
            <a:p>
              <a:r>
                <a:rPr lang="en-US" dirty="0">
                  <a:solidFill>
                    <a:schemeClr val="accent1"/>
                  </a:solidFill>
                </a:rPr>
                <a:t>Correctly aligned reads</a:t>
              </a:r>
              <a:endParaRPr lang="sr-Latn-RS" dirty="0">
                <a:solidFill>
                  <a:schemeClr val="accent1"/>
                </a:solidFill>
              </a:endParaRPr>
            </a:p>
          </p:txBody>
        </p:sp>
        <p:sp>
          <p:nvSpPr>
            <p:cNvPr id="27" name="Okvir za tekst 26">
              <a:extLst>
                <a:ext uri="{FF2B5EF4-FFF2-40B4-BE49-F238E27FC236}">
                  <a16:creationId xmlns:a16="http://schemas.microsoft.com/office/drawing/2014/main" id="{3F75AB3E-3C17-50DA-B7E5-23C7A7113A76}"/>
                </a:ext>
              </a:extLst>
            </p:cNvPr>
            <p:cNvSpPr txBox="1"/>
            <p:nvPr/>
          </p:nvSpPr>
          <p:spPr>
            <a:xfrm>
              <a:off x="4027796" y="917692"/>
              <a:ext cx="2877481" cy="369332"/>
            </a:xfrm>
            <a:prstGeom prst="rect">
              <a:avLst/>
            </a:prstGeom>
            <a:noFill/>
          </p:spPr>
          <p:txBody>
            <a:bodyPr wrap="square" rtlCol="0">
              <a:spAutoFit/>
            </a:bodyPr>
            <a:lstStyle/>
            <a:p>
              <a:r>
                <a:rPr lang="en-US" dirty="0">
                  <a:solidFill>
                    <a:schemeClr val="accent1"/>
                  </a:solidFill>
                </a:rPr>
                <a:t>Misaligned reads</a:t>
              </a:r>
              <a:endParaRPr lang="sr-Latn-RS" dirty="0">
                <a:solidFill>
                  <a:schemeClr val="accent1"/>
                </a:solidFill>
              </a:endParaRPr>
            </a:p>
          </p:txBody>
        </p:sp>
      </p:grpSp>
      <p:pic>
        <p:nvPicPr>
          <p:cNvPr id="21" name="Slika 20">
            <a:extLst>
              <a:ext uri="{FF2B5EF4-FFF2-40B4-BE49-F238E27FC236}">
                <a16:creationId xmlns:a16="http://schemas.microsoft.com/office/drawing/2014/main" id="{5AAFBA7F-2C01-FEAF-595E-8DB93FF95878}"/>
              </a:ext>
            </a:extLst>
          </p:cNvPr>
          <p:cNvPicPr>
            <a:picLocks noChangeAspect="1"/>
          </p:cNvPicPr>
          <p:nvPr/>
        </p:nvPicPr>
        <p:blipFill>
          <a:blip r:embed="rId4"/>
          <a:srcRect l="41" r="41"/>
          <a:stretch/>
        </p:blipFill>
        <p:spPr>
          <a:xfrm>
            <a:off x="6189765" y="2298205"/>
            <a:ext cx="5908469" cy="2982731"/>
          </a:xfrm>
          <a:prstGeom prst="rect">
            <a:avLst/>
          </a:prstGeom>
        </p:spPr>
      </p:pic>
      <p:grpSp>
        <p:nvGrpSpPr>
          <p:cNvPr id="23" name="Grupa 22">
            <a:extLst>
              <a:ext uri="{FF2B5EF4-FFF2-40B4-BE49-F238E27FC236}">
                <a16:creationId xmlns:a16="http://schemas.microsoft.com/office/drawing/2014/main" id="{B7AA9BC7-2A72-4AEF-2C1F-AFBC4CB9D670}"/>
              </a:ext>
            </a:extLst>
          </p:cNvPr>
          <p:cNvGrpSpPr/>
          <p:nvPr/>
        </p:nvGrpSpPr>
        <p:grpSpPr>
          <a:xfrm>
            <a:off x="6543020" y="1224887"/>
            <a:ext cx="5024958" cy="759336"/>
            <a:chOff x="1880319" y="562217"/>
            <a:chExt cx="5024958" cy="759336"/>
          </a:xfrm>
        </p:grpSpPr>
        <p:sp>
          <p:nvSpPr>
            <p:cNvPr id="31" name="Oval 30">
              <a:extLst>
                <a:ext uri="{FF2B5EF4-FFF2-40B4-BE49-F238E27FC236}">
                  <a16:creationId xmlns:a16="http://schemas.microsoft.com/office/drawing/2014/main" id="{5ACA4B59-8A8C-5655-CA1F-1F849C70313D}"/>
                </a:ext>
              </a:extLst>
            </p:cNvPr>
            <p:cNvSpPr/>
            <p:nvPr/>
          </p:nvSpPr>
          <p:spPr>
            <a:xfrm>
              <a:off x="2532955" y="562217"/>
              <a:ext cx="403123" cy="41064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32" name="Oval 31">
              <a:extLst>
                <a:ext uri="{FF2B5EF4-FFF2-40B4-BE49-F238E27FC236}">
                  <a16:creationId xmlns:a16="http://schemas.microsoft.com/office/drawing/2014/main" id="{4A937EC5-E35E-FC8A-D096-C2F9D515C0D5}"/>
                </a:ext>
              </a:extLst>
            </p:cNvPr>
            <p:cNvSpPr/>
            <p:nvPr/>
          </p:nvSpPr>
          <p:spPr>
            <a:xfrm>
              <a:off x="2796182" y="910905"/>
              <a:ext cx="403123" cy="41064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dirty="0"/>
            </a:p>
          </p:txBody>
        </p:sp>
        <mc:AlternateContent xmlns:mc="http://schemas.openxmlformats.org/markup-compatibility/2006" xmlns:a14="http://schemas.microsoft.com/office/drawing/2010/main">
          <mc:Choice Requires="a14">
            <p:sp>
              <p:nvSpPr>
                <p:cNvPr id="33" name="Okvir za tekst 32">
                  <a:extLst>
                    <a:ext uri="{FF2B5EF4-FFF2-40B4-BE49-F238E27FC236}">
                      <a16:creationId xmlns:a16="http://schemas.microsoft.com/office/drawing/2014/main" id="{036DBE81-D429-5A3F-576B-91C75316FA80}"/>
                    </a:ext>
                  </a:extLst>
                </p:cNvPr>
                <p:cNvSpPr txBox="1"/>
                <p:nvPr/>
              </p:nvSpPr>
              <p:spPr>
                <a:xfrm>
                  <a:off x="1880319" y="674915"/>
                  <a:ext cx="1767449" cy="524374"/>
                </a:xfrm>
                <a:prstGeom prst="rect">
                  <a:avLst/>
                </a:prstGeom>
                <a:noFill/>
              </p:spPr>
              <p:txBody>
                <a:bodyPr wrap="square" lIns="0" tIns="0" rIns="0" bIns="0" rtlCol="0">
                  <a:spAutoFit/>
                </a:bodyPr>
                <a:lstStyle/>
                <a:p>
                  <a:r>
                    <a:rPr lang="pt-BR" sz="2400" dirty="0"/>
                    <a:t>R</a:t>
                  </a:r>
                  <a14:m>
                    <m:oMath xmlns:m="http://schemas.openxmlformats.org/officeDocument/2006/math">
                      <m:r>
                        <a:rPr lang="pt-BR" sz="2400" i="1" smtClean="0">
                          <a:latin typeface="Cambria Math" panose="02040503050406030204" pitchFamily="18" charset="0"/>
                        </a:rPr>
                        <m:t>=</m:t>
                      </m:r>
                      <m:f>
                        <m:fPr>
                          <m:ctrlPr>
                            <a:rPr lang="pt-BR" sz="2400" i="1" smtClean="0">
                              <a:latin typeface="Cambria Math" panose="02040503050406030204" pitchFamily="18" charset="0"/>
                            </a:rPr>
                          </m:ctrlPr>
                        </m:fPr>
                        <m:num>
                          <m:r>
                            <a:rPr lang="en-US" sz="2400" b="0" i="1" smtClean="0">
                              <a:latin typeface="Cambria Math" panose="02040503050406030204" pitchFamily="18" charset="0"/>
                            </a:rPr>
                            <m:t>𝑇𝑃</m:t>
                          </m:r>
                        </m:num>
                        <m:den>
                          <m:r>
                            <a:rPr lang="en-US" sz="2400" b="0" i="1" smtClean="0">
                              <a:latin typeface="Cambria Math" panose="02040503050406030204" pitchFamily="18" charset="0"/>
                            </a:rPr>
                            <m:t>𝑇𝑃</m:t>
                          </m:r>
                          <m:r>
                            <a:rPr lang="en-US" sz="2400" b="0" i="1" smtClean="0">
                              <a:latin typeface="Cambria Math" panose="02040503050406030204" pitchFamily="18" charset="0"/>
                            </a:rPr>
                            <m:t>+ </m:t>
                          </m:r>
                          <m:r>
                            <a:rPr lang="en-US" sz="2400" b="0" i="1" smtClean="0">
                              <a:latin typeface="Cambria Math" panose="02040503050406030204" pitchFamily="18" charset="0"/>
                            </a:rPr>
                            <m:t>𝐹𝑁</m:t>
                          </m:r>
                        </m:den>
                      </m:f>
                    </m:oMath>
                  </a14:m>
                  <a:endParaRPr lang="sr-Latn-RS" sz="2400" dirty="0"/>
                </a:p>
              </p:txBody>
            </p:sp>
          </mc:Choice>
          <mc:Fallback xmlns="">
            <p:sp>
              <p:nvSpPr>
                <p:cNvPr id="19" name="Okvir za tekst 18">
                  <a:extLst>
                    <a:ext uri="{FF2B5EF4-FFF2-40B4-BE49-F238E27FC236}">
                      <a16:creationId xmlns:a16="http://schemas.microsoft.com/office/drawing/2014/main" id="{0C922BF3-76C5-58BA-394E-C065FCB589C6}"/>
                    </a:ext>
                  </a:extLst>
                </p:cNvPr>
                <p:cNvSpPr txBox="1">
                  <a:spLocks noRot="1" noChangeAspect="1" noMove="1" noResize="1" noEditPoints="1" noAdjustHandles="1" noChangeArrowheads="1" noChangeShapeType="1" noTextEdit="1"/>
                </p:cNvSpPr>
                <p:nvPr/>
              </p:nvSpPr>
              <p:spPr>
                <a:xfrm>
                  <a:off x="1880319" y="674915"/>
                  <a:ext cx="1767449" cy="524374"/>
                </a:xfrm>
                <a:prstGeom prst="rect">
                  <a:avLst/>
                </a:prstGeom>
                <a:blipFill>
                  <a:blip r:embed="rId7"/>
                  <a:stretch>
                    <a:fillRect l="-10345" t="-3488" b="-19767"/>
                  </a:stretch>
                </a:blipFill>
              </p:spPr>
              <p:txBody>
                <a:bodyPr/>
                <a:lstStyle/>
                <a:p>
                  <a:r>
                    <a:rPr lang="sr-Latn-RS">
                      <a:noFill/>
                    </a:rPr>
                    <a:t> </a:t>
                  </a:r>
                </a:p>
              </p:txBody>
            </p:sp>
          </mc:Fallback>
        </mc:AlternateContent>
        <p:cxnSp>
          <p:nvCxnSpPr>
            <p:cNvPr id="34" name="Prava linija spajanja sa strelicom 33">
              <a:extLst>
                <a:ext uri="{FF2B5EF4-FFF2-40B4-BE49-F238E27FC236}">
                  <a16:creationId xmlns:a16="http://schemas.microsoft.com/office/drawing/2014/main" id="{95051165-DC80-4551-8559-F0BCA788089B}"/>
                </a:ext>
              </a:extLst>
            </p:cNvPr>
            <p:cNvCxnSpPr/>
            <p:nvPr/>
          </p:nvCxnSpPr>
          <p:spPr>
            <a:xfrm>
              <a:off x="2936078" y="767541"/>
              <a:ext cx="9378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Prava linija spajanja sa strelicom 35">
              <a:extLst>
                <a:ext uri="{FF2B5EF4-FFF2-40B4-BE49-F238E27FC236}">
                  <a16:creationId xmlns:a16="http://schemas.microsoft.com/office/drawing/2014/main" id="{8D49FA64-ED3E-DC35-C0B4-13A6370FC794}"/>
                </a:ext>
              </a:extLst>
            </p:cNvPr>
            <p:cNvCxnSpPr>
              <a:cxnSpLocks/>
            </p:cNvCxnSpPr>
            <p:nvPr/>
          </p:nvCxnSpPr>
          <p:spPr>
            <a:xfrm>
              <a:off x="3178852" y="1116229"/>
              <a:ext cx="7128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Okvir za tekst 37">
              <a:extLst>
                <a:ext uri="{FF2B5EF4-FFF2-40B4-BE49-F238E27FC236}">
                  <a16:creationId xmlns:a16="http://schemas.microsoft.com/office/drawing/2014/main" id="{9C4EEEEF-A5B2-058B-A840-0CF78BD559AD}"/>
                </a:ext>
              </a:extLst>
            </p:cNvPr>
            <p:cNvSpPr txBox="1"/>
            <p:nvPr/>
          </p:nvSpPr>
          <p:spPr>
            <a:xfrm>
              <a:off x="4009986" y="567770"/>
              <a:ext cx="2877481" cy="369332"/>
            </a:xfrm>
            <a:prstGeom prst="rect">
              <a:avLst/>
            </a:prstGeom>
            <a:noFill/>
          </p:spPr>
          <p:txBody>
            <a:bodyPr wrap="square" rtlCol="0">
              <a:spAutoFit/>
            </a:bodyPr>
            <a:lstStyle/>
            <a:p>
              <a:r>
                <a:rPr lang="en-US" dirty="0">
                  <a:solidFill>
                    <a:schemeClr val="accent1"/>
                  </a:solidFill>
                </a:rPr>
                <a:t>Correctly aligned reads</a:t>
              </a:r>
              <a:endParaRPr lang="sr-Latn-RS" dirty="0">
                <a:solidFill>
                  <a:schemeClr val="accent1"/>
                </a:solidFill>
              </a:endParaRPr>
            </a:p>
          </p:txBody>
        </p:sp>
        <p:sp>
          <p:nvSpPr>
            <p:cNvPr id="39" name="Okvir za tekst 38">
              <a:extLst>
                <a:ext uri="{FF2B5EF4-FFF2-40B4-BE49-F238E27FC236}">
                  <a16:creationId xmlns:a16="http://schemas.microsoft.com/office/drawing/2014/main" id="{5D94E82C-30F2-30D1-803C-95F771A63B1D}"/>
                </a:ext>
              </a:extLst>
            </p:cNvPr>
            <p:cNvSpPr txBox="1"/>
            <p:nvPr/>
          </p:nvSpPr>
          <p:spPr>
            <a:xfrm>
              <a:off x="4027796" y="917692"/>
              <a:ext cx="2877481" cy="369332"/>
            </a:xfrm>
            <a:prstGeom prst="rect">
              <a:avLst/>
            </a:prstGeom>
            <a:noFill/>
          </p:spPr>
          <p:txBody>
            <a:bodyPr wrap="square" rtlCol="0">
              <a:spAutoFit/>
            </a:bodyPr>
            <a:lstStyle/>
            <a:p>
              <a:r>
                <a:rPr lang="en-US" dirty="0">
                  <a:solidFill>
                    <a:schemeClr val="accent1"/>
                  </a:solidFill>
                </a:rPr>
                <a:t>Unmapped reads</a:t>
              </a:r>
              <a:endParaRPr lang="sr-Latn-RS" dirty="0">
                <a:solidFill>
                  <a:schemeClr val="accent1"/>
                </a:solidFill>
              </a:endParaRPr>
            </a:p>
          </p:txBody>
        </p:sp>
      </p:grpSp>
    </p:spTree>
    <p:extLst>
      <p:ext uri="{BB962C8B-B14F-4D97-AF65-F5344CB8AC3E}">
        <p14:creationId xmlns:p14="http://schemas.microsoft.com/office/powerpoint/2010/main" val="17264221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5" name="Rectangle 2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Čuvar mesta za broj slajda 12">
            <a:extLst>
              <a:ext uri="{FF2B5EF4-FFF2-40B4-BE49-F238E27FC236}">
                <a16:creationId xmlns:a16="http://schemas.microsoft.com/office/drawing/2014/main" id="{15DA5217-9514-81D9-7BAF-AFE0D7A8B1CC}"/>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rPr>
              <a:pPr>
                <a:spcAft>
                  <a:spcPts val="600"/>
                </a:spcAft>
              </a:pPr>
              <a:t>15</a:t>
            </a:fld>
            <a:endParaRPr lang="en-US" sz="1200">
              <a:solidFill>
                <a:schemeClr val="tx1">
                  <a:tint val="75000"/>
                </a:schemeClr>
              </a:solidFill>
            </a:endParaRPr>
          </a:p>
        </p:txBody>
      </p:sp>
      <p:pic>
        <p:nvPicPr>
          <p:cNvPr id="35" name="Grafika 34" descr="DNA with solid fill">
            <a:extLst>
              <a:ext uri="{FF2B5EF4-FFF2-40B4-BE49-F238E27FC236}">
                <a16:creationId xmlns:a16="http://schemas.microsoft.com/office/drawing/2014/main" id="{F9DFF11F-F3A4-8873-6583-DF6A45482F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2218" y="-81812"/>
            <a:ext cx="1643608" cy="1726591"/>
          </a:xfrm>
          <a:prstGeom prst="rect">
            <a:avLst/>
          </a:prstGeom>
        </p:spPr>
      </p:pic>
      <p:pic>
        <p:nvPicPr>
          <p:cNvPr id="37" name="Grafika 36" descr="DNA with solid fill">
            <a:extLst>
              <a:ext uri="{FF2B5EF4-FFF2-40B4-BE49-F238E27FC236}">
                <a16:creationId xmlns:a16="http://schemas.microsoft.com/office/drawing/2014/main" id="{07774BEE-DD51-E66A-86EF-B27318EA75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94927" y="5220929"/>
            <a:ext cx="1782131" cy="1749769"/>
          </a:xfrm>
          <a:prstGeom prst="rect">
            <a:avLst/>
          </a:prstGeom>
        </p:spPr>
      </p:pic>
      <p:pic>
        <p:nvPicPr>
          <p:cNvPr id="3" name="Slika 2">
            <a:extLst>
              <a:ext uri="{FF2B5EF4-FFF2-40B4-BE49-F238E27FC236}">
                <a16:creationId xmlns:a16="http://schemas.microsoft.com/office/drawing/2014/main" id="{7872A099-A818-45D4-708B-111D0A847E59}"/>
              </a:ext>
            </a:extLst>
          </p:cNvPr>
          <p:cNvPicPr>
            <a:picLocks noChangeAspect="1"/>
          </p:cNvPicPr>
          <p:nvPr/>
        </p:nvPicPr>
        <p:blipFill>
          <a:blip r:embed="rId6"/>
          <a:srcRect l="403" r="403"/>
          <a:stretch/>
        </p:blipFill>
        <p:spPr>
          <a:xfrm>
            <a:off x="1372221" y="1523813"/>
            <a:ext cx="9107513" cy="4572000"/>
          </a:xfrm>
          <a:prstGeom prst="rect">
            <a:avLst/>
          </a:prstGeom>
        </p:spPr>
      </p:pic>
      <mc:AlternateContent xmlns:mc="http://schemas.openxmlformats.org/markup-compatibility/2006" xmlns:a14="http://schemas.microsoft.com/office/drawing/2010/main">
        <mc:Choice Requires="a14">
          <p:sp>
            <p:nvSpPr>
              <p:cNvPr id="31" name="Okvir za tekst 30">
                <a:extLst>
                  <a:ext uri="{FF2B5EF4-FFF2-40B4-BE49-F238E27FC236}">
                    <a16:creationId xmlns:a16="http://schemas.microsoft.com/office/drawing/2014/main" id="{2ACBCA0F-DBCF-1365-F19D-B20FCA617233}"/>
                  </a:ext>
                </a:extLst>
              </p:cNvPr>
              <p:cNvSpPr txBox="1"/>
              <p:nvPr/>
            </p:nvSpPr>
            <p:spPr>
              <a:xfrm>
                <a:off x="1880319" y="674915"/>
                <a:ext cx="1767449" cy="524374"/>
              </a:xfrm>
              <a:prstGeom prst="rect">
                <a:avLst/>
              </a:prstGeom>
              <a:noFill/>
            </p:spPr>
            <p:txBody>
              <a:bodyPr wrap="square" lIns="0" tIns="0" rIns="0" bIns="0" rtlCol="0">
                <a:spAutoFit/>
              </a:bodyPr>
              <a:lstStyle/>
              <a:p>
                <a:r>
                  <a:rPr lang="pt-BR" sz="2400" dirty="0"/>
                  <a:t>Fs</a:t>
                </a:r>
                <a14:m>
                  <m:oMath xmlns:m="http://schemas.openxmlformats.org/officeDocument/2006/math">
                    <m:r>
                      <a:rPr lang="pt-BR" sz="2400" i="1" smtClean="0">
                        <a:latin typeface="Cambria Math" panose="02040503050406030204" pitchFamily="18" charset="0"/>
                      </a:rPr>
                      <m:t>=</m:t>
                    </m:r>
                    <m:r>
                      <a:rPr lang="en-US" sz="2400" b="0" i="1" smtClean="0">
                        <a:latin typeface="Cambria Math" panose="02040503050406030204" pitchFamily="18" charset="0"/>
                      </a:rPr>
                      <m:t>2</m:t>
                    </m:r>
                    <m:f>
                      <m:fPr>
                        <m:ctrlPr>
                          <a:rPr lang="pt-BR" sz="2400" i="1" smtClean="0">
                            <a:latin typeface="Cambria Math" panose="02040503050406030204" pitchFamily="18" charset="0"/>
                          </a:rPr>
                        </m:ctrlPr>
                      </m:fPr>
                      <m:num>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𝑅</m:t>
                        </m:r>
                      </m:num>
                      <m:den>
                        <m:r>
                          <a:rPr lang="en-US" sz="2400" b="0" i="1" smtClean="0">
                            <a:latin typeface="Cambria Math" panose="02040503050406030204" pitchFamily="18" charset="0"/>
                          </a:rPr>
                          <m:t>𝑃</m:t>
                        </m:r>
                        <m:r>
                          <a:rPr lang="en-US" sz="2400" b="0" i="1" smtClean="0">
                            <a:latin typeface="Cambria Math" panose="02040503050406030204" pitchFamily="18" charset="0"/>
                          </a:rPr>
                          <m:t> +</m:t>
                        </m:r>
                        <m:r>
                          <a:rPr lang="en-US" sz="2400" b="0" i="1" smtClean="0">
                            <a:latin typeface="Cambria Math" panose="02040503050406030204" pitchFamily="18" charset="0"/>
                          </a:rPr>
                          <m:t>𝑅</m:t>
                        </m:r>
                      </m:den>
                    </m:f>
                  </m:oMath>
                </a14:m>
                <a:endParaRPr lang="sr-Latn-RS" sz="2400" dirty="0"/>
              </a:p>
            </p:txBody>
          </p:sp>
        </mc:Choice>
        <mc:Fallback xmlns="">
          <p:sp>
            <p:nvSpPr>
              <p:cNvPr id="31" name="Okvir za tekst 30">
                <a:extLst>
                  <a:ext uri="{FF2B5EF4-FFF2-40B4-BE49-F238E27FC236}">
                    <a16:creationId xmlns:a16="http://schemas.microsoft.com/office/drawing/2014/main" id="{2ACBCA0F-DBCF-1365-F19D-B20FCA617233}"/>
                  </a:ext>
                </a:extLst>
              </p:cNvPr>
              <p:cNvSpPr txBox="1">
                <a:spLocks noRot="1" noChangeAspect="1" noMove="1" noResize="1" noEditPoints="1" noAdjustHandles="1" noChangeArrowheads="1" noChangeShapeType="1" noTextEdit="1"/>
              </p:cNvSpPr>
              <p:nvPr/>
            </p:nvSpPr>
            <p:spPr>
              <a:xfrm>
                <a:off x="1880319" y="674915"/>
                <a:ext cx="1767449" cy="524374"/>
              </a:xfrm>
              <a:prstGeom prst="rect">
                <a:avLst/>
              </a:prstGeom>
              <a:blipFill>
                <a:blip r:embed="rId7"/>
                <a:stretch>
                  <a:fillRect l="-10345" t="-3488" b="-19767"/>
                </a:stretch>
              </a:blipFill>
            </p:spPr>
            <p:txBody>
              <a:bodyPr/>
              <a:lstStyle/>
              <a:p>
                <a:r>
                  <a:rPr lang="sr-Latn-RS">
                    <a:noFill/>
                  </a:rPr>
                  <a:t> </a:t>
                </a:r>
              </a:p>
            </p:txBody>
          </p:sp>
        </mc:Fallback>
      </mc:AlternateContent>
    </p:spTree>
    <p:extLst>
      <p:ext uri="{BB962C8B-B14F-4D97-AF65-F5344CB8AC3E}">
        <p14:creationId xmlns:p14="http://schemas.microsoft.com/office/powerpoint/2010/main" val="2832413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5" name="Rectangle 2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Čuvar mesta za broj slajda 12">
            <a:extLst>
              <a:ext uri="{FF2B5EF4-FFF2-40B4-BE49-F238E27FC236}">
                <a16:creationId xmlns:a16="http://schemas.microsoft.com/office/drawing/2014/main" id="{15DA5217-9514-81D9-7BAF-AFE0D7A8B1CC}"/>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rPr>
              <a:pPr>
                <a:spcAft>
                  <a:spcPts val="600"/>
                </a:spcAft>
              </a:pPr>
              <a:t>16</a:t>
            </a:fld>
            <a:endParaRPr lang="en-US" sz="1200">
              <a:solidFill>
                <a:schemeClr val="tx1">
                  <a:tint val="75000"/>
                </a:schemeClr>
              </a:solidFill>
            </a:endParaRPr>
          </a:p>
        </p:txBody>
      </p:sp>
      <p:sp>
        <p:nvSpPr>
          <p:cNvPr id="2" name="Okvir za tekst 1">
            <a:extLst>
              <a:ext uri="{FF2B5EF4-FFF2-40B4-BE49-F238E27FC236}">
                <a16:creationId xmlns:a16="http://schemas.microsoft.com/office/drawing/2014/main" id="{508EBA95-356A-0676-4EA6-CE37C33913DC}"/>
              </a:ext>
            </a:extLst>
          </p:cNvPr>
          <p:cNvSpPr txBox="1"/>
          <p:nvPr/>
        </p:nvSpPr>
        <p:spPr>
          <a:xfrm>
            <a:off x="4276991" y="304619"/>
            <a:ext cx="6421120" cy="707886"/>
          </a:xfrm>
          <a:prstGeom prst="rect">
            <a:avLst/>
          </a:prstGeom>
          <a:noFill/>
        </p:spPr>
        <p:txBody>
          <a:bodyPr wrap="square" rtlCol="0">
            <a:spAutoFit/>
          </a:bodyPr>
          <a:lstStyle/>
          <a:p>
            <a:r>
              <a:rPr lang="en-US" sz="4000" b="1" i="1" dirty="0">
                <a:solidFill>
                  <a:schemeClr val="accent4"/>
                </a:solidFill>
                <a:latin typeface="Cambria" panose="02040503050406030204" pitchFamily="18" charset="0"/>
                <a:ea typeface="Cambria" panose="02040503050406030204" pitchFamily="18" charset="0"/>
                <a:cs typeface="Aparajita" panose="020B0502040204020203" pitchFamily="18" charset="0"/>
              </a:rPr>
              <a:t>Clostridium tetani</a:t>
            </a:r>
            <a:endParaRPr lang="sr-Latn-RS" sz="4000" b="1" i="1" dirty="0">
              <a:solidFill>
                <a:schemeClr val="accent4"/>
              </a:solidFill>
              <a:latin typeface="Cambria" panose="02040503050406030204" pitchFamily="18" charset="0"/>
              <a:ea typeface="Cambria" panose="02040503050406030204" pitchFamily="18" charset="0"/>
              <a:cs typeface="Aparajita" panose="020B0502040204020203" pitchFamily="18" charset="0"/>
            </a:endParaRPr>
          </a:p>
        </p:txBody>
      </p:sp>
      <p:pic>
        <p:nvPicPr>
          <p:cNvPr id="23" name="Slika 22">
            <a:extLst>
              <a:ext uri="{FF2B5EF4-FFF2-40B4-BE49-F238E27FC236}">
                <a16:creationId xmlns:a16="http://schemas.microsoft.com/office/drawing/2014/main" id="{0B4ACEB0-B5AA-A76D-AEB9-1F07BB0A208D}"/>
              </a:ext>
            </a:extLst>
          </p:cNvPr>
          <p:cNvPicPr>
            <a:picLocks noChangeAspect="1"/>
          </p:cNvPicPr>
          <p:nvPr/>
        </p:nvPicPr>
        <p:blipFill>
          <a:blip r:embed="rId2"/>
          <a:srcRect/>
          <a:stretch/>
        </p:blipFill>
        <p:spPr>
          <a:xfrm>
            <a:off x="2212650" y="208354"/>
            <a:ext cx="1700478" cy="127806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32" name="Slika 31">
            <a:extLst>
              <a:ext uri="{FF2B5EF4-FFF2-40B4-BE49-F238E27FC236}">
                <a16:creationId xmlns:a16="http://schemas.microsoft.com/office/drawing/2014/main" id="{A714D2F3-4C9B-AEE8-1F42-179B39DF8292}"/>
              </a:ext>
            </a:extLst>
          </p:cNvPr>
          <p:cNvPicPr>
            <a:picLocks noChangeAspect="1"/>
          </p:cNvPicPr>
          <p:nvPr/>
        </p:nvPicPr>
        <p:blipFill>
          <a:blip r:embed="rId3"/>
          <a:srcRect l="572" r="572"/>
          <a:stretch/>
        </p:blipFill>
        <p:spPr>
          <a:xfrm>
            <a:off x="1843908" y="1694775"/>
            <a:ext cx="8991854" cy="4585099"/>
          </a:xfrm>
          <a:prstGeom prst="rect">
            <a:avLst/>
          </a:prstGeom>
        </p:spPr>
      </p:pic>
    </p:spTree>
    <p:extLst>
      <p:ext uri="{BB962C8B-B14F-4D97-AF65-F5344CB8AC3E}">
        <p14:creationId xmlns:p14="http://schemas.microsoft.com/office/powerpoint/2010/main" val="2027342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5" name="Rectangle 2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Čuvar mesta za broj slajda 12">
            <a:extLst>
              <a:ext uri="{FF2B5EF4-FFF2-40B4-BE49-F238E27FC236}">
                <a16:creationId xmlns:a16="http://schemas.microsoft.com/office/drawing/2014/main" id="{15DA5217-9514-81D9-7BAF-AFE0D7A8B1CC}"/>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rPr>
              <a:pPr>
                <a:spcAft>
                  <a:spcPts val="600"/>
                </a:spcAft>
              </a:pPr>
              <a:t>17</a:t>
            </a:fld>
            <a:endParaRPr lang="en-US" sz="1200">
              <a:solidFill>
                <a:schemeClr val="tx1">
                  <a:tint val="75000"/>
                </a:schemeClr>
              </a:solidFill>
            </a:endParaRPr>
          </a:p>
        </p:txBody>
      </p:sp>
      <p:pic>
        <p:nvPicPr>
          <p:cNvPr id="3" name="Slika 2">
            <a:extLst>
              <a:ext uri="{FF2B5EF4-FFF2-40B4-BE49-F238E27FC236}">
                <a16:creationId xmlns:a16="http://schemas.microsoft.com/office/drawing/2014/main" id="{014A891A-FDEA-1FCA-A56F-5F43AD11982D}"/>
              </a:ext>
            </a:extLst>
          </p:cNvPr>
          <p:cNvPicPr>
            <a:picLocks noChangeAspect="1"/>
          </p:cNvPicPr>
          <p:nvPr/>
        </p:nvPicPr>
        <p:blipFill rotWithShape="1">
          <a:blip r:embed="rId2"/>
          <a:srcRect l="7868" t="3258" r="1463" b="8149"/>
          <a:stretch/>
        </p:blipFill>
        <p:spPr>
          <a:xfrm>
            <a:off x="2781317" y="-10059"/>
            <a:ext cx="6629365" cy="3242217"/>
          </a:xfrm>
          <a:prstGeom prst="rect">
            <a:avLst/>
          </a:prstGeom>
        </p:spPr>
      </p:pic>
      <p:pic>
        <p:nvPicPr>
          <p:cNvPr id="14" name="Slika 13">
            <a:extLst>
              <a:ext uri="{FF2B5EF4-FFF2-40B4-BE49-F238E27FC236}">
                <a16:creationId xmlns:a16="http://schemas.microsoft.com/office/drawing/2014/main" id="{0F43EED7-6208-D92F-E505-36B58784BB54}"/>
              </a:ext>
            </a:extLst>
          </p:cNvPr>
          <p:cNvPicPr>
            <a:picLocks noChangeAspect="1"/>
          </p:cNvPicPr>
          <p:nvPr/>
        </p:nvPicPr>
        <p:blipFill rotWithShape="1">
          <a:blip r:embed="rId3"/>
          <a:srcRect l="8317" t="4797" r="2258" b="7628"/>
          <a:stretch/>
        </p:blipFill>
        <p:spPr>
          <a:xfrm>
            <a:off x="2781317" y="3596120"/>
            <a:ext cx="6518357" cy="3195121"/>
          </a:xfrm>
          <a:prstGeom prst="rect">
            <a:avLst/>
          </a:prstGeom>
        </p:spPr>
      </p:pic>
      <p:sp>
        <p:nvSpPr>
          <p:cNvPr id="15" name="Okvir za tekst 14">
            <a:extLst>
              <a:ext uri="{FF2B5EF4-FFF2-40B4-BE49-F238E27FC236}">
                <a16:creationId xmlns:a16="http://schemas.microsoft.com/office/drawing/2014/main" id="{81FD88F1-122E-BE18-8AD3-80DBCFB19551}"/>
              </a:ext>
            </a:extLst>
          </p:cNvPr>
          <p:cNvSpPr txBox="1"/>
          <p:nvPr/>
        </p:nvSpPr>
        <p:spPr>
          <a:xfrm>
            <a:off x="200956" y="543147"/>
            <a:ext cx="2379406" cy="646331"/>
          </a:xfrm>
          <a:prstGeom prst="rect">
            <a:avLst/>
          </a:prstGeom>
          <a:noFill/>
        </p:spPr>
        <p:txBody>
          <a:bodyPr wrap="square" rtlCol="0">
            <a:spAutoFit/>
          </a:bodyPr>
          <a:lstStyle/>
          <a:p>
            <a:r>
              <a:rPr lang="en-US" dirty="0">
                <a:solidFill>
                  <a:schemeClr val="accent4"/>
                </a:solidFill>
              </a:rPr>
              <a:t>Mapping quality distribution for set 1</a:t>
            </a:r>
            <a:endParaRPr lang="sr-Latn-RS" dirty="0">
              <a:solidFill>
                <a:schemeClr val="accent4"/>
              </a:solidFill>
            </a:endParaRPr>
          </a:p>
        </p:txBody>
      </p:sp>
      <p:sp>
        <p:nvSpPr>
          <p:cNvPr id="16" name="Okvir za tekst 15">
            <a:extLst>
              <a:ext uri="{FF2B5EF4-FFF2-40B4-BE49-F238E27FC236}">
                <a16:creationId xmlns:a16="http://schemas.microsoft.com/office/drawing/2014/main" id="{C376E9F8-4829-16CB-C519-5068D106DFFB}"/>
              </a:ext>
            </a:extLst>
          </p:cNvPr>
          <p:cNvSpPr txBox="1"/>
          <p:nvPr/>
        </p:nvSpPr>
        <p:spPr>
          <a:xfrm>
            <a:off x="200956" y="3999547"/>
            <a:ext cx="2379406" cy="646331"/>
          </a:xfrm>
          <a:prstGeom prst="rect">
            <a:avLst/>
          </a:prstGeom>
          <a:noFill/>
        </p:spPr>
        <p:txBody>
          <a:bodyPr wrap="square" rtlCol="0">
            <a:spAutoFit/>
          </a:bodyPr>
          <a:lstStyle/>
          <a:p>
            <a:r>
              <a:rPr lang="en-US" dirty="0">
                <a:solidFill>
                  <a:schemeClr val="accent4"/>
                </a:solidFill>
              </a:rPr>
              <a:t>Mapping quality distribution for set 5</a:t>
            </a:r>
            <a:endParaRPr lang="sr-Latn-RS" dirty="0">
              <a:solidFill>
                <a:schemeClr val="accent4"/>
              </a:solidFill>
            </a:endParaRPr>
          </a:p>
        </p:txBody>
      </p:sp>
    </p:spTree>
    <p:extLst>
      <p:ext uri="{BB962C8B-B14F-4D97-AF65-F5344CB8AC3E}">
        <p14:creationId xmlns:p14="http://schemas.microsoft.com/office/powerpoint/2010/main" val="310320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5" name="Rectangle 2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Čuvar mesta za broj slajda 12">
            <a:extLst>
              <a:ext uri="{FF2B5EF4-FFF2-40B4-BE49-F238E27FC236}">
                <a16:creationId xmlns:a16="http://schemas.microsoft.com/office/drawing/2014/main" id="{15DA5217-9514-81D9-7BAF-AFE0D7A8B1CC}"/>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rPr>
              <a:pPr>
                <a:spcAft>
                  <a:spcPts val="600"/>
                </a:spcAft>
              </a:pPr>
              <a:t>18</a:t>
            </a:fld>
            <a:endParaRPr lang="en-US" sz="1200">
              <a:solidFill>
                <a:schemeClr val="tx1">
                  <a:tint val="75000"/>
                </a:schemeClr>
              </a:solidFill>
            </a:endParaRPr>
          </a:p>
        </p:txBody>
      </p:sp>
      <p:pic>
        <p:nvPicPr>
          <p:cNvPr id="3" name="Slika 2">
            <a:extLst>
              <a:ext uri="{FF2B5EF4-FFF2-40B4-BE49-F238E27FC236}">
                <a16:creationId xmlns:a16="http://schemas.microsoft.com/office/drawing/2014/main" id="{7BAE1CE1-1756-FA12-06F1-4C9D7CCC040B}"/>
              </a:ext>
            </a:extLst>
          </p:cNvPr>
          <p:cNvPicPr>
            <a:picLocks noChangeAspect="1"/>
          </p:cNvPicPr>
          <p:nvPr/>
        </p:nvPicPr>
        <p:blipFill>
          <a:blip r:embed="rId2"/>
          <a:srcRect l="1262" r="1262"/>
          <a:stretch/>
        </p:blipFill>
        <p:spPr>
          <a:xfrm>
            <a:off x="110161" y="1880175"/>
            <a:ext cx="5985839" cy="3057860"/>
          </a:xfrm>
          <a:prstGeom prst="rect">
            <a:avLst/>
          </a:prstGeom>
        </p:spPr>
      </p:pic>
      <p:grpSp>
        <p:nvGrpSpPr>
          <p:cNvPr id="15" name="Grupa 14">
            <a:extLst>
              <a:ext uri="{FF2B5EF4-FFF2-40B4-BE49-F238E27FC236}">
                <a16:creationId xmlns:a16="http://schemas.microsoft.com/office/drawing/2014/main" id="{C2134D74-BED0-8E5F-9816-DA709822DD3F}"/>
              </a:ext>
            </a:extLst>
          </p:cNvPr>
          <p:cNvGrpSpPr/>
          <p:nvPr/>
        </p:nvGrpSpPr>
        <p:grpSpPr>
          <a:xfrm>
            <a:off x="531118" y="1018165"/>
            <a:ext cx="5024958" cy="759336"/>
            <a:chOff x="1880319" y="562217"/>
            <a:chExt cx="5024958" cy="759336"/>
          </a:xfrm>
        </p:grpSpPr>
        <p:sp>
          <p:nvSpPr>
            <p:cNvPr id="16" name="Oval 15">
              <a:extLst>
                <a:ext uri="{FF2B5EF4-FFF2-40B4-BE49-F238E27FC236}">
                  <a16:creationId xmlns:a16="http://schemas.microsoft.com/office/drawing/2014/main" id="{7F16E973-4AD9-77E2-0B42-5AA272779BDE}"/>
                </a:ext>
              </a:extLst>
            </p:cNvPr>
            <p:cNvSpPr/>
            <p:nvPr/>
          </p:nvSpPr>
          <p:spPr>
            <a:xfrm>
              <a:off x="2532955" y="562217"/>
              <a:ext cx="403123" cy="41064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7" name="Oval 16">
              <a:extLst>
                <a:ext uri="{FF2B5EF4-FFF2-40B4-BE49-F238E27FC236}">
                  <a16:creationId xmlns:a16="http://schemas.microsoft.com/office/drawing/2014/main" id="{EE92AEC3-B34C-FFB5-0A62-58268F83B06D}"/>
                </a:ext>
              </a:extLst>
            </p:cNvPr>
            <p:cNvSpPr/>
            <p:nvPr/>
          </p:nvSpPr>
          <p:spPr>
            <a:xfrm>
              <a:off x="2776907" y="910905"/>
              <a:ext cx="403123" cy="41064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mc:AlternateContent xmlns:mc="http://schemas.openxmlformats.org/markup-compatibility/2006" xmlns:a14="http://schemas.microsoft.com/office/drawing/2010/main">
          <mc:Choice Requires="a14">
            <p:sp>
              <p:nvSpPr>
                <p:cNvPr id="18" name="Okvir za tekst 17">
                  <a:extLst>
                    <a:ext uri="{FF2B5EF4-FFF2-40B4-BE49-F238E27FC236}">
                      <a16:creationId xmlns:a16="http://schemas.microsoft.com/office/drawing/2014/main" id="{1A1C96B4-D6FC-19E3-5FAD-F1F7C10E4858}"/>
                    </a:ext>
                  </a:extLst>
                </p:cNvPr>
                <p:cNvSpPr txBox="1"/>
                <p:nvPr/>
              </p:nvSpPr>
              <p:spPr>
                <a:xfrm>
                  <a:off x="1880319" y="674915"/>
                  <a:ext cx="1767449" cy="524374"/>
                </a:xfrm>
                <a:prstGeom prst="rect">
                  <a:avLst/>
                </a:prstGeom>
                <a:noFill/>
              </p:spPr>
              <p:txBody>
                <a:bodyPr wrap="square" lIns="0" tIns="0" rIns="0" bIns="0" rtlCol="0">
                  <a:spAutoFit/>
                </a:bodyPr>
                <a:lstStyle/>
                <a:p>
                  <a:r>
                    <a:rPr lang="pt-BR" sz="2400" dirty="0"/>
                    <a:t>P</a:t>
                  </a:r>
                  <a14:m>
                    <m:oMath xmlns:m="http://schemas.openxmlformats.org/officeDocument/2006/math">
                      <m:r>
                        <a:rPr lang="pt-BR" sz="2400" i="1" smtClean="0">
                          <a:latin typeface="Cambria Math" panose="02040503050406030204" pitchFamily="18" charset="0"/>
                        </a:rPr>
                        <m:t>=</m:t>
                      </m:r>
                      <m:f>
                        <m:fPr>
                          <m:ctrlPr>
                            <a:rPr lang="pt-BR" sz="2400" i="1" smtClean="0">
                              <a:latin typeface="Cambria Math" panose="02040503050406030204" pitchFamily="18" charset="0"/>
                            </a:rPr>
                          </m:ctrlPr>
                        </m:fPr>
                        <m:num>
                          <m:r>
                            <a:rPr lang="en-US" sz="2400" b="0" i="1" smtClean="0">
                              <a:latin typeface="Cambria Math" panose="02040503050406030204" pitchFamily="18" charset="0"/>
                            </a:rPr>
                            <m:t>𝑇𝑃</m:t>
                          </m:r>
                        </m:num>
                        <m:den>
                          <m:r>
                            <a:rPr lang="en-US" sz="2400" b="0" i="1" smtClean="0">
                              <a:latin typeface="Cambria Math" panose="02040503050406030204" pitchFamily="18" charset="0"/>
                            </a:rPr>
                            <m:t>𝑇𝑃</m:t>
                          </m:r>
                          <m:r>
                            <a:rPr lang="en-US" sz="2400" b="0" i="1" smtClean="0">
                              <a:latin typeface="Cambria Math" panose="02040503050406030204" pitchFamily="18" charset="0"/>
                            </a:rPr>
                            <m:t>+ </m:t>
                          </m:r>
                          <m:r>
                            <a:rPr lang="en-US" sz="2400" b="0" i="1" smtClean="0">
                              <a:latin typeface="Cambria Math" panose="02040503050406030204" pitchFamily="18" charset="0"/>
                            </a:rPr>
                            <m:t>𝐹𝑃</m:t>
                          </m:r>
                        </m:den>
                      </m:f>
                    </m:oMath>
                  </a14:m>
                  <a:endParaRPr lang="sr-Latn-RS" sz="2400" dirty="0"/>
                </a:p>
              </p:txBody>
            </p:sp>
          </mc:Choice>
          <mc:Fallback xmlns="">
            <p:sp>
              <p:nvSpPr>
                <p:cNvPr id="5" name="Okvir za tekst 4">
                  <a:extLst>
                    <a:ext uri="{FF2B5EF4-FFF2-40B4-BE49-F238E27FC236}">
                      <a16:creationId xmlns:a16="http://schemas.microsoft.com/office/drawing/2014/main" id="{5E024680-20E1-44C4-0383-9A8D7D964261}"/>
                    </a:ext>
                  </a:extLst>
                </p:cNvPr>
                <p:cNvSpPr txBox="1">
                  <a:spLocks noRot="1" noChangeAspect="1" noMove="1" noResize="1" noEditPoints="1" noAdjustHandles="1" noChangeArrowheads="1" noChangeShapeType="1" noTextEdit="1"/>
                </p:cNvSpPr>
                <p:nvPr/>
              </p:nvSpPr>
              <p:spPr>
                <a:xfrm>
                  <a:off x="1880319" y="674915"/>
                  <a:ext cx="1767449" cy="524374"/>
                </a:xfrm>
                <a:prstGeom prst="rect">
                  <a:avLst/>
                </a:prstGeom>
                <a:blipFill>
                  <a:blip r:embed="rId7"/>
                  <a:stretch>
                    <a:fillRect l="-10345" t="-3488" b="-19767"/>
                  </a:stretch>
                </a:blipFill>
              </p:spPr>
              <p:txBody>
                <a:bodyPr/>
                <a:lstStyle/>
                <a:p>
                  <a:r>
                    <a:rPr lang="sr-Latn-RS">
                      <a:noFill/>
                    </a:rPr>
                    <a:t> </a:t>
                  </a:r>
                </a:p>
              </p:txBody>
            </p:sp>
          </mc:Fallback>
        </mc:AlternateContent>
        <p:cxnSp>
          <p:nvCxnSpPr>
            <p:cNvPr id="19" name="Prava linija spajanja sa strelicom 18">
              <a:extLst>
                <a:ext uri="{FF2B5EF4-FFF2-40B4-BE49-F238E27FC236}">
                  <a16:creationId xmlns:a16="http://schemas.microsoft.com/office/drawing/2014/main" id="{EA67EEFD-9A06-3492-6832-3F28EE62F959}"/>
                </a:ext>
              </a:extLst>
            </p:cNvPr>
            <p:cNvCxnSpPr/>
            <p:nvPr/>
          </p:nvCxnSpPr>
          <p:spPr>
            <a:xfrm>
              <a:off x="2936078" y="767541"/>
              <a:ext cx="9378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Prava linija spajanja sa strelicom 19">
              <a:extLst>
                <a:ext uri="{FF2B5EF4-FFF2-40B4-BE49-F238E27FC236}">
                  <a16:creationId xmlns:a16="http://schemas.microsoft.com/office/drawing/2014/main" id="{A45380E8-F280-2846-6F16-30218500BEC4}"/>
                </a:ext>
              </a:extLst>
            </p:cNvPr>
            <p:cNvCxnSpPr>
              <a:cxnSpLocks/>
            </p:cNvCxnSpPr>
            <p:nvPr/>
          </p:nvCxnSpPr>
          <p:spPr>
            <a:xfrm>
              <a:off x="3178852" y="1116229"/>
              <a:ext cx="7128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Okvir za tekst 20">
              <a:extLst>
                <a:ext uri="{FF2B5EF4-FFF2-40B4-BE49-F238E27FC236}">
                  <a16:creationId xmlns:a16="http://schemas.microsoft.com/office/drawing/2014/main" id="{16079497-0524-FDCB-7A89-80E19DDE7D7F}"/>
                </a:ext>
              </a:extLst>
            </p:cNvPr>
            <p:cNvSpPr txBox="1"/>
            <p:nvPr/>
          </p:nvSpPr>
          <p:spPr>
            <a:xfrm>
              <a:off x="4009986" y="567770"/>
              <a:ext cx="2877481" cy="369332"/>
            </a:xfrm>
            <a:prstGeom prst="rect">
              <a:avLst/>
            </a:prstGeom>
            <a:noFill/>
          </p:spPr>
          <p:txBody>
            <a:bodyPr wrap="square" rtlCol="0">
              <a:spAutoFit/>
            </a:bodyPr>
            <a:lstStyle/>
            <a:p>
              <a:r>
                <a:rPr lang="en-US" dirty="0">
                  <a:solidFill>
                    <a:schemeClr val="accent1"/>
                  </a:solidFill>
                </a:rPr>
                <a:t>Correctly aligned reads</a:t>
              </a:r>
              <a:endParaRPr lang="sr-Latn-RS" dirty="0">
                <a:solidFill>
                  <a:schemeClr val="accent1"/>
                </a:solidFill>
              </a:endParaRPr>
            </a:p>
          </p:txBody>
        </p:sp>
        <p:sp>
          <p:nvSpPr>
            <p:cNvPr id="23" name="Okvir za tekst 22">
              <a:extLst>
                <a:ext uri="{FF2B5EF4-FFF2-40B4-BE49-F238E27FC236}">
                  <a16:creationId xmlns:a16="http://schemas.microsoft.com/office/drawing/2014/main" id="{1E607F38-AE48-6134-4F82-06855F2A6A08}"/>
                </a:ext>
              </a:extLst>
            </p:cNvPr>
            <p:cNvSpPr txBox="1"/>
            <p:nvPr/>
          </p:nvSpPr>
          <p:spPr>
            <a:xfrm>
              <a:off x="4027796" y="917692"/>
              <a:ext cx="2877481" cy="369332"/>
            </a:xfrm>
            <a:prstGeom prst="rect">
              <a:avLst/>
            </a:prstGeom>
            <a:noFill/>
          </p:spPr>
          <p:txBody>
            <a:bodyPr wrap="square" rtlCol="0">
              <a:spAutoFit/>
            </a:bodyPr>
            <a:lstStyle/>
            <a:p>
              <a:r>
                <a:rPr lang="en-US" dirty="0">
                  <a:solidFill>
                    <a:schemeClr val="accent1"/>
                  </a:solidFill>
                </a:rPr>
                <a:t>Misaligned reads</a:t>
              </a:r>
              <a:endParaRPr lang="sr-Latn-RS" dirty="0">
                <a:solidFill>
                  <a:schemeClr val="accent1"/>
                </a:solidFill>
              </a:endParaRPr>
            </a:p>
          </p:txBody>
        </p:sp>
      </p:grpSp>
      <p:pic>
        <p:nvPicPr>
          <p:cNvPr id="27" name="Slika 26">
            <a:extLst>
              <a:ext uri="{FF2B5EF4-FFF2-40B4-BE49-F238E27FC236}">
                <a16:creationId xmlns:a16="http://schemas.microsoft.com/office/drawing/2014/main" id="{06CD9E07-740A-598C-6210-824FE8461F45}"/>
              </a:ext>
            </a:extLst>
          </p:cNvPr>
          <p:cNvPicPr>
            <a:picLocks noChangeAspect="1"/>
          </p:cNvPicPr>
          <p:nvPr/>
        </p:nvPicPr>
        <p:blipFill>
          <a:blip r:embed="rId8"/>
          <a:srcRect l="946" r="946"/>
          <a:stretch/>
        </p:blipFill>
        <p:spPr>
          <a:xfrm>
            <a:off x="6206161" y="1935308"/>
            <a:ext cx="5855678" cy="2987794"/>
          </a:xfrm>
          <a:prstGeom prst="rect">
            <a:avLst/>
          </a:prstGeom>
        </p:spPr>
      </p:pic>
      <p:grpSp>
        <p:nvGrpSpPr>
          <p:cNvPr id="31" name="Grupa 30">
            <a:extLst>
              <a:ext uri="{FF2B5EF4-FFF2-40B4-BE49-F238E27FC236}">
                <a16:creationId xmlns:a16="http://schemas.microsoft.com/office/drawing/2014/main" id="{CB04FB31-517A-D306-EBD8-7B44223F023A}"/>
              </a:ext>
            </a:extLst>
          </p:cNvPr>
          <p:cNvGrpSpPr/>
          <p:nvPr/>
        </p:nvGrpSpPr>
        <p:grpSpPr>
          <a:xfrm>
            <a:off x="6523575" y="987185"/>
            <a:ext cx="5024958" cy="759336"/>
            <a:chOff x="1880319" y="562217"/>
            <a:chExt cx="5024958" cy="759336"/>
          </a:xfrm>
        </p:grpSpPr>
        <p:sp>
          <p:nvSpPr>
            <p:cNvPr id="32" name="Oval 31">
              <a:extLst>
                <a:ext uri="{FF2B5EF4-FFF2-40B4-BE49-F238E27FC236}">
                  <a16:creationId xmlns:a16="http://schemas.microsoft.com/office/drawing/2014/main" id="{26B2592C-D896-F1B9-75C1-FAD9E866CDFF}"/>
                </a:ext>
              </a:extLst>
            </p:cNvPr>
            <p:cNvSpPr/>
            <p:nvPr/>
          </p:nvSpPr>
          <p:spPr>
            <a:xfrm>
              <a:off x="2532955" y="562217"/>
              <a:ext cx="403123" cy="41064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33" name="Oval 32">
              <a:extLst>
                <a:ext uri="{FF2B5EF4-FFF2-40B4-BE49-F238E27FC236}">
                  <a16:creationId xmlns:a16="http://schemas.microsoft.com/office/drawing/2014/main" id="{47A6E041-CE06-20D3-7083-9F087E69D344}"/>
                </a:ext>
              </a:extLst>
            </p:cNvPr>
            <p:cNvSpPr/>
            <p:nvPr/>
          </p:nvSpPr>
          <p:spPr>
            <a:xfrm>
              <a:off x="2796182" y="910905"/>
              <a:ext cx="403123" cy="41064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dirty="0"/>
            </a:p>
          </p:txBody>
        </p:sp>
        <mc:AlternateContent xmlns:mc="http://schemas.openxmlformats.org/markup-compatibility/2006" xmlns:a14="http://schemas.microsoft.com/office/drawing/2010/main">
          <mc:Choice Requires="a14">
            <p:sp>
              <p:nvSpPr>
                <p:cNvPr id="34" name="Okvir za tekst 33">
                  <a:extLst>
                    <a:ext uri="{FF2B5EF4-FFF2-40B4-BE49-F238E27FC236}">
                      <a16:creationId xmlns:a16="http://schemas.microsoft.com/office/drawing/2014/main" id="{07EE565B-3FBE-4DE5-F228-69C45A35DCF6}"/>
                    </a:ext>
                  </a:extLst>
                </p:cNvPr>
                <p:cNvSpPr txBox="1"/>
                <p:nvPr/>
              </p:nvSpPr>
              <p:spPr>
                <a:xfrm>
                  <a:off x="1880319" y="674915"/>
                  <a:ext cx="1767449" cy="524374"/>
                </a:xfrm>
                <a:prstGeom prst="rect">
                  <a:avLst/>
                </a:prstGeom>
                <a:noFill/>
              </p:spPr>
              <p:txBody>
                <a:bodyPr wrap="square" lIns="0" tIns="0" rIns="0" bIns="0" rtlCol="0">
                  <a:spAutoFit/>
                </a:bodyPr>
                <a:lstStyle/>
                <a:p>
                  <a:r>
                    <a:rPr lang="pt-BR" sz="2400" dirty="0"/>
                    <a:t>R</a:t>
                  </a:r>
                  <a14:m>
                    <m:oMath xmlns:m="http://schemas.openxmlformats.org/officeDocument/2006/math">
                      <m:r>
                        <a:rPr lang="pt-BR" sz="2400" i="1" smtClean="0">
                          <a:latin typeface="Cambria Math" panose="02040503050406030204" pitchFamily="18" charset="0"/>
                        </a:rPr>
                        <m:t>=</m:t>
                      </m:r>
                      <m:f>
                        <m:fPr>
                          <m:ctrlPr>
                            <a:rPr lang="pt-BR" sz="2400" i="1" smtClean="0">
                              <a:latin typeface="Cambria Math" panose="02040503050406030204" pitchFamily="18" charset="0"/>
                            </a:rPr>
                          </m:ctrlPr>
                        </m:fPr>
                        <m:num>
                          <m:r>
                            <a:rPr lang="en-US" sz="2400" b="0" i="1" smtClean="0">
                              <a:latin typeface="Cambria Math" panose="02040503050406030204" pitchFamily="18" charset="0"/>
                            </a:rPr>
                            <m:t>𝑇𝑃</m:t>
                          </m:r>
                        </m:num>
                        <m:den>
                          <m:r>
                            <a:rPr lang="en-US" sz="2400" b="0" i="1" smtClean="0">
                              <a:latin typeface="Cambria Math" panose="02040503050406030204" pitchFamily="18" charset="0"/>
                            </a:rPr>
                            <m:t>𝑇𝑃</m:t>
                          </m:r>
                          <m:r>
                            <a:rPr lang="en-US" sz="2400" b="0" i="1" smtClean="0">
                              <a:latin typeface="Cambria Math" panose="02040503050406030204" pitchFamily="18" charset="0"/>
                            </a:rPr>
                            <m:t>+ </m:t>
                          </m:r>
                          <m:r>
                            <a:rPr lang="en-US" sz="2400" b="0" i="1" smtClean="0">
                              <a:latin typeface="Cambria Math" panose="02040503050406030204" pitchFamily="18" charset="0"/>
                            </a:rPr>
                            <m:t>𝐹𝑁</m:t>
                          </m:r>
                        </m:den>
                      </m:f>
                    </m:oMath>
                  </a14:m>
                  <a:endParaRPr lang="sr-Latn-RS" sz="2400" dirty="0"/>
                </a:p>
              </p:txBody>
            </p:sp>
          </mc:Choice>
          <mc:Fallback xmlns="">
            <p:sp>
              <p:nvSpPr>
                <p:cNvPr id="19" name="Okvir za tekst 18">
                  <a:extLst>
                    <a:ext uri="{FF2B5EF4-FFF2-40B4-BE49-F238E27FC236}">
                      <a16:creationId xmlns:a16="http://schemas.microsoft.com/office/drawing/2014/main" id="{0C922BF3-76C5-58BA-394E-C065FCB589C6}"/>
                    </a:ext>
                  </a:extLst>
                </p:cNvPr>
                <p:cNvSpPr txBox="1">
                  <a:spLocks noRot="1" noChangeAspect="1" noMove="1" noResize="1" noEditPoints="1" noAdjustHandles="1" noChangeArrowheads="1" noChangeShapeType="1" noTextEdit="1"/>
                </p:cNvSpPr>
                <p:nvPr/>
              </p:nvSpPr>
              <p:spPr>
                <a:xfrm>
                  <a:off x="1880319" y="674915"/>
                  <a:ext cx="1767449" cy="524374"/>
                </a:xfrm>
                <a:prstGeom prst="rect">
                  <a:avLst/>
                </a:prstGeom>
                <a:blipFill>
                  <a:blip r:embed="rId9"/>
                  <a:stretch>
                    <a:fillRect l="-10345" t="-3488" b="-19767"/>
                  </a:stretch>
                </a:blipFill>
              </p:spPr>
              <p:txBody>
                <a:bodyPr/>
                <a:lstStyle/>
                <a:p>
                  <a:r>
                    <a:rPr lang="sr-Latn-RS">
                      <a:noFill/>
                    </a:rPr>
                    <a:t> </a:t>
                  </a:r>
                </a:p>
              </p:txBody>
            </p:sp>
          </mc:Fallback>
        </mc:AlternateContent>
        <p:cxnSp>
          <p:nvCxnSpPr>
            <p:cNvPr id="36" name="Prava linija spajanja sa strelicom 35">
              <a:extLst>
                <a:ext uri="{FF2B5EF4-FFF2-40B4-BE49-F238E27FC236}">
                  <a16:creationId xmlns:a16="http://schemas.microsoft.com/office/drawing/2014/main" id="{621BFCD5-BC35-6C9F-DA4C-5B477D072D10}"/>
                </a:ext>
              </a:extLst>
            </p:cNvPr>
            <p:cNvCxnSpPr/>
            <p:nvPr/>
          </p:nvCxnSpPr>
          <p:spPr>
            <a:xfrm>
              <a:off x="2936078" y="767541"/>
              <a:ext cx="9378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Prava linija spajanja sa strelicom 37">
              <a:extLst>
                <a:ext uri="{FF2B5EF4-FFF2-40B4-BE49-F238E27FC236}">
                  <a16:creationId xmlns:a16="http://schemas.microsoft.com/office/drawing/2014/main" id="{3DF546E3-EF2F-B4A1-6699-472C77DEFF07}"/>
                </a:ext>
              </a:extLst>
            </p:cNvPr>
            <p:cNvCxnSpPr>
              <a:cxnSpLocks/>
            </p:cNvCxnSpPr>
            <p:nvPr/>
          </p:nvCxnSpPr>
          <p:spPr>
            <a:xfrm>
              <a:off x="3178852" y="1116229"/>
              <a:ext cx="7128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Okvir za tekst 38">
              <a:extLst>
                <a:ext uri="{FF2B5EF4-FFF2-40B4-BE49-F238E27FC236}">
                  <a16:creationId xmlns:a16="http://schemas.microsoft.com/office/drawing/2014/main" id="{A449E1A2-D732-6F40-BE2D-C64BCDDDF000}"/>
                </a:ext>
              </a:extLst>
            </p:cNvPr>
            <p:cNvSpPr txBox="1"/>
            <p:nvPr/>
          </p:nvSpPr>
          <p:spPr>
            <a:xfrm>
              <a:off x="4009986" y="567770"/>
              <a:ext cx="2877481" cy="369332"/>
            </a:xfrm>
            <a:prstGeom prst="rect">
              <a:avLst/>
            </a:prstGeom>
            <a:noFill/>
          </p:spPr>
          <p:txBody>
            <a:bodyPr wrap="square" rtlCol="0">
              <a:spAutoFit/>
            </a:bodyPr>
            <a:lstStyle/>
            <a:p>
              <a:r>
                <a:rPr lang="en-US" dirty="0">
                  <a:solidFill>
                    <a:schemeClr val="accent1"/>
                  </a:solidFill>
                </a:rPr>
                <a:t>Correctly aligned reads</a:t>
              </a:r>
              <a:endParaRPr lang="sr-Latn-RS" dirty="0">
                <a:solidFill>
                  <a:schemeClr val="accent1"/>
                </a:solidFill>
              </a:endParaRPr>
            </a:p>
          </p:txBody>
        </p:sp>
        <p:sp>
          <p:nvSpPr>
            <p:cNvPr id="40" name="Okvir za tekst 39">
              <a:extLst>
                <a:ext uri="{FF2B5EF4-FFF2-40B4-BE49-F238E27FC236}">
                  <a16:creationId xmlns:a16="http://schemas.microsoft.com/office/drawing/2014/main" id="{D7540AB5-D31F-614B-0555-2480EC52FF0E}"/>
                </a:ext>
              </a:extLst>
            </p:cNvPr>
            <p:cNvSpPr txBox="1"/>
            <p:nvPr/>
          </p:nvSpPr>
          <p:spPr>
            <a:xfrm>
              <a:off x="4027796" y="917692"/>
              <a:ext cx="2877481" cy="369332"/>
            </a:xfrm>
            <a:prstGeom prst="rect">
              <a:avLst/>
            </a:prstGeom>
            <a:noFill/>
          </p:spPr>
          <p:txBody>
            <a:bodyPr wrap="square" rtlCol="0">
              <a:spAutoFit/>
            </a:bodyPr>
            <a:lstStyle/>
            <a:p>
              <a:r>
                <a:rPr lang="en-US" dirty="0">
                  <a:solidFill>
                    <a:schemeClr val="accent1"/>
                  </a:solidFill>
                </a:rPr>
                <a:t>Unmapped reads</a:t>
              </a:r>
              <a:endParaRPr lang="sr-Latn-RS" dirty="0">
                <a:solidFill>
                  <a:schemeClr val="accent1"/>
                </a:solidFill>
              </a:endParaRPr>
            </a:p>
          </p:txBody>
        </p:sp>
      </p:grpSp>
    </p:spTree>
    <p:extLst>
      <p:ext uri="{BB962C8B-B14F-4D97-AF65-F5344CB8AC3E}">
        <p14:creationId xmlns:p14="http://schemas.microsoft.com/office/powerpoint/2010/main" val="2312994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5" name="Rectangle 2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Čuvar mesta za broj slajda 12">
            <a:extLst>
              <a:ext uri="{FF2B5EF4-FFF2-40B4-BE49-F238E27FC236}">
                <a16:creationId xmlns:a16="http://schemas.microsoft.com/office/drawing/2014/main" id="{15DA5217-9514-81D9-7BAF-AFE0D7A8B1CC}"/>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rPr>
              <a:pPr>
                <a:spcAft>
                  <a:spcPts val="600"/>
                </a:spcAft>
              </a:pPr>
              <a:t>19</a:t>
            </a:fld>
            <a:endParaRPr lang="en-US" sz="1200">
              <a:solidFill>
                <a:schemeClr val="tx1">
                  <a:tint val="75000"/>
                </a:schemeClr>
              </a:solidFill>
            </a:endParaRPr>
          </a:p>
        </p:txBody>
      </p:sp>
      <p:pic>
        <p:nvPicPr>
          <p:cNvPr id="35" name="Grafika 34" descr="DNA with solid fill">
            <a:extLst>
              <a:ext uri="{FF2B5EF4-FFF2-40B4-BE49-F238E27FC236}">
                <a16:creationId xmlns:a16="http://schemas.microsoft.com/office/drawing/2014/main" id="{F9DFF11F-F3A4-8873-6583-DF6A45482F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2218" y="-81812"/>
            <a:ext cx="1643608" cy="1726591"/>
          </a:xfrm>
          <a:prstGeom prst="rect">
            <a:avLst/>
          </a:prstGeom>
        </p:spPr>
      </p:pic>
      <p:pic>
        <p:nvPicPr>
          <p:cNvPr id="37" name="Grafika 36" descr="DNA with solid fill">
            <a:extLst>
              <a:ext uri="{FF2B5EF4-FFF2-40B4-BE49-F238E27FC236}">
                <a16:creationId xmlns:a16="http://schemas.microsoft.com/office/drawing/2014/main" id="{07774BEE-DD51-E66A-86EF-B27318EA75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94927" y="5220929"/>
            <a:ext cx="1782131" cy="1749769"/>
          </a:xfrm>
          <a:prstGeom prst="rect">
            <a:avLst/>
          </a:prstGeom>
        </p:spPr>
      </p:pic>
      <p:pic>
        <p:nvPicPr>
          <p:cNvPr id="3" name="Slika 2">
            <a:extLst>
              <a:ext uri="{FF2B5EF4-FFF2-40B4-BE49-F238E27FC236}">
                <a16:creationId xmlns:a16="http://schemas.microsoft.com/office/drawing/2014/main" id="{B51573FC-9A19-1DA2-F091-A453231BC0B3}"/>
              </a:ext>
            </a:extLst>
          </p:cNvPr>
          <p:cNvPicPr>
            <a:picLocks noChangeAspect="1"/>
          </p:cNvPicPr>
          <p:nvPr/>
        </p:nvPicPr>
        <p:blipFill>
          <a:blip r:embed="rId6"/>
          <a:srcRect l="553" r="553"/>
          <a:stretch/>
        </p:blipFill>
        <p:spPr>
          <a:xfrm>
            <a:off x="1376278" y="1199289"/>
            <a:ext cx="9151026" cy="4632154"/>
          </a:xfrm>
          <a:prstGeom prst="rect">
            <a:avLst/>
          </a:prstGeom>
        </p:spPr>
      </p:pic>
      <mc:AlternateContent xmlns:mc="http://schemas.openxmlformats.org/markup-compatibility/2006" xmlns:a14="http://schemas.microsoft.com/office/drawing/2010/main">
        <mc:Choice Requires="a14">
          <p:sp>
            <p:nvSpPr>
              <p:cNvPr id="15" name="Okvir za tekst 14">
                <a:extLst>
                  <a:ext uri="{FF2B5EF4-FFF2-40B4-BE49-F238E27FC236}">
                    <a16:creationId xmlns:a16="http://schemas.microsoft.com/office/drawing/2014/main" id="{488D8D40-9CD6-2B55-0A50-B7FBF2EE9749}"/>
                  </a:ext>
                </a:extLst>
              </p:cNvPr>
              <p:cNvSpPr txBox="1"/>
              <p:nvPr/>
            </p:nvSpPr>
            <p:spPr>
              <a:xfrm>
                <a:off x="1880319" y="674915"/>
                <a:ext cx="1767449" cy="524374"/>
              </a:xfrm>
              <a:prstGeom prst="rect">
                <a:avLst/>
              </a:prstGeom>
              <a:noFill/>
            </p:spPr>
            <p:txBody>
              <a:bodyPr wrap="square" lIns="0" tIns="0" rIns="0" bIns="0" rtlCol="0">
                <a:spAutoFit/>
              </a:bodyPr>
              <a:lstStyle/>
              <a:p>
                <a:r>
                  <a:rPr lang="pt-BR" sz="2400" dirty="0"/>
                  <a:t>Fs</a:t>
                </a:r>
                <a14:m>
                  <m:oMath xmlns:m="http://schemas.openxmlformats.org/officeDocument/2006/math">
                    <m:r>
                      <a:rPr lang="pt-BR" sz="2400" i="1" smtClean="0">
                        <a:latin typeface="Cambria Math" panose="02040503050406030204" pitchFamily="18" charset="0"/>
                      </a:rPr>
                      <m:t>=</m:t>
                    </m:r>
                    <m:r>
                      <a:rPr lang="en-US" sz="2400" b="0" i="1" smtClean="0">
                        <a:latin typeface="Cambria Math" panose="02040503050406030204" pitchFamily="18" charset="0"/>
                      </a:rPr>
                      <m:t>2</m:t>
                    </m:r>
                    <m:f>
                      <m:fPr>
                        <m:ctrlPr>
                          <a:rPr lang="pt-BR" sz="2400" i="1" smtClean="0">
                            <a:latin typeface="Cambria Math" panose="02040503050406030204" pitchFamily="18" charset="0"/>
                          </a:rPr>
                        </m:ctrlPr>
                      </m:fPr>
                      <m:num>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𝑅</m:t>
                        </m:r>
                      </m:num>
                      <m:den>
                        <m:r>
                          <a:rPr lang="en-US" sz="2400" b="0" i="1" smtClean="0">
                            <a:latin typeface="Cambria Math" panose="02040503050406030204" pitchFamily="18" charset="0"/>
                          </a:rPr>
                          <m:t>𝑃</m:t>
                        </m:r>
                        <m:r>
                          <a:rPr lang="en-US" sz="2400" b="0" i="1" smtClean="0">
                            <a:latin typeface="Cambria Math" panose="02040503050406030204" pitchFamily="18" charset="0"/>
                          </a:rPr>
                          <m:t> +</m:t>
                        </m:r>
                        <m:r>
                          <a:rPr lang="en-US" sz="2400" b="0" i="1" smtClean="0">
                            <a:latin typeface="Cambria Math" panose="02040503050406030204" pitchFamily="18" charset="0"/>
                          </a:rPr>
                          <m:t>𝑅</m:t>
                        </m:r>
                      </m:den>
                    </m:f>
                  </m:oMath>
                </a14:m>
                <a:endParaRPr lang="sr-Latn-RS" sz="2400" dirty="0"/>
              </a:p>
            </p:txBody>
          </p:sp>
        </mc:Choice>
        <mc:Fallback xmlns="">
          <p:sp>
            <p:nvSpPr>
              <p:cNvPr id="15" name="Okvir za tekst 14">
                <a:extLst>
                  <a:ext uri="{FF2B5EF4-FFF2-40B4-BE49-F238E27FC236}">
                    <a16:creationId xmlns:a16="http://schemas.microsoft.com/office/drawing/2014/main" id="{488D8D40-9CD6-2B55-0A50-B7FBF2EE9749}"/>
                  </a:ext>
                </a:extLst>
              </p:cNvPr>
              <p:cNvSpPr txBox="1">
                <a:spLocks noRot="1" noChangeAspect="1" noMove="1" noResize="1" noEditPoints="1" noAdjustHandles="1" noChangeArrowheads="1" noChangeShapeType="1" noTextEdit="1"/>
              </p:cNvSpPr>
              <p:nvPr/>
            </p:nvSpPr>
            <p:spPr>
              <a:xfrm>
                <a:off x="1880319" y="674915"/>
                <a:ext cx="1767449" cy="524374"/>
              </a:xfrm>
              <a:prstGeom prst="rect">
                <a:avLst/>
              </a:prstGeom>
              <a:blipFill>
                <a:blip r:embed="rId7"/>
                <a:stretch>
                  <a:fillRect l="-10345" t="-3488" b="-19767"/>
                </a:stretch>
              </a:blipFill>
            </p:spPr>
            <p:txBody>
              <a:bodyPr/>
              <a:lstStyle/>
              <a:p>
                <a:r>
                  <a:rPr lang="sr-Latn-RS">
                    <a:noFill/>
                  </a:rPr>
                  <a:t> </a:t>
                </a:r>
              </a:p>
            </p:txBody>
          </p:sp>
        </mc:Fallback>
      </mc:AlternateContent>
    </p:spTree>
    <p:extLst>
      <p:ext uri="{BB962C8B-B14F-4D97-AF65-F5344CB8AC3E}">
        <p14:creationId xmlns:p14="http://schemas.microsoft.com/office/powerpoint/2010/main" val="3180075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 name="Rectangle 102">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5" name="Freeform: Shape 104">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2" name="Graphic 41" descr="DNK">
            <a:extLst>
              <a:ext uri="{FF2B5EF4-FFF2-40B4-BE49-F238E27FC236}">
                <a16:creationId xmlns:a16="http://schemas.microsoft.com/office/drawing/2014/main" id="{6486B31D-E0D8-1E15-9153-3CD3CF19A8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41053" y="953955"/>
            <a:ext cx="4777381" cy="477738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07" name="Arc 106">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838201" y="479493"/>
            <a:ext cx="5257800" cy="1325563"/>
          </a:xfrm>
        </p:spPr>
        <p:txBody>
          <a:bodyPr vert="horz" lIns="91440" tIns="45720" rIns="91440" bIns="45720" rtlCol="0" anchor="ctr">
            <a:normAutofit/>
          </a:bodyPr>
          <a:lstStyle/>
          <a:p>
            <a:r>
              <a:rPr lang="en-US" kern="1200">
                <a:solidFill>
                  <a:schemeClr val="tx1"/>
                </a:solidFill>
                <a:latin typeface="+mj-lt"/>
                <a:ea typeface="+mj-ea"/>
                <a:cs typeface="+mj-cs"/>
              </a:rPr>
              <a:t>Illumina sequencing</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13"/>
          </p:nvPr>
        </p:nvSpPr>
        <p:spPr>
          <a:xfrm>
            <a:off x="838201" y="1984443"/>
            <a:ext cx="5257800" cy="4192520"/>
          </a:xfrm>
        </p:spPr>
        <p:txBody>
          <a:bodyPr vert="horz" lIns="91440" tIns="45720" rIns="91440" bIns="45720" rtlCol="0">
            <a:normAutofit/>
          </a:bodyPr>
          <a:lstStyle/>
          <a:p>
            <a:pPr marL="342900" indent="-228600">
              <a:lnSpc>
                <a:spcPct val="90000"/>
              </a:lnSpc>
              <a:spcAft>
                <a:spcPts val="600"/>
              </a:spcAft>
              <a:buFont typeface="Arial" panose="020B0604020202020204" pitchFamily="34" charset="0"/>
              <a:buChar char="•"/>
            </a:pPr>
            <a:r>
              <a:rPr lang="en-US"/>
              <a:t>Shearing (fragmentation of the genome) </a:t>
            </a:r>
          </a:p>
          <a:p>
            <a:pPr marL="342900" indent="-228600">
              <a:lnSpc>
                <a:spcPct val="90000"/>
              </a:lnSpc>
              <a:spcAft>
                <a:spcPts val="600"/>
              </a:spcAft>
              <a:buFont typeface="Arial" panose="020B0604020202020204" pitchFamily="34" charset="0"/>
              <a:buChar char="•"/>
            </a:pPr>
            <a:r>
              <a:rPr lang="en-US"/>
              <a:t> Attaching adapters </a:t>
            </a:r>
          </a:p>
          <a:p>
            <a:pPr marL="342900" indent="-228600">
              <a:lnSpc>
                <a:spcPct val="90000"/>
              </a:lnSpc>
              <a:spcAft>
                <a:spcPts val="600"/>
              </a:spcAft>
              <a:buFont typeface="Arial" panose="020B0604020202020204" pitchFamily="34" charset="0"/>
              <a:buChar char="•"/>
            </a:pPr>
            <a:r>
              <a:rPr lang="en-US"/>
              <a:t>PCR amplification (optional) </a:t>
            </a:r>
          </a:p>
          <a:p>
            <a:pPr marL="342900" indent="-228600">
              <a:lnSpc>
                <a:spcPct val="90000"/>
              </a:lnSpc>
              <a:spcAft>
                <a:spcPts val="600"/>
              </a:spcAft>
              <a:buFont typeface="Arial" panose="020B0604020202020204" pitchFamily="34" charset="0"/>
              <a:buChar char="•"/>
            </a:pPr>
            <a:r>
              <a:rPr lang="en-US"/>
              <a:t> Attaching template to surface/flowcel  </a:t>
            </a:r>
          </a:p>
          <a:p>
            <a:pPr marL="342900" indent="-228600">
              <a:lnSpc>
                <a:spcPct val="90000"/>
              </a:lnSpc>
              <a:spcAft>
                <a:spcPts val="600"/>
              </a:spcAft>
              <a:buFont typeface="Arial" panose="020B0604020202020204" pitchFamily="34" charset="0"/>
              <a:buChar char="•"/>
            </a:pPr>
            <a:r>
              <a:rPr lang="en-US"/>
              <a:t>PCR/bridge amplification (cluster creation) </a:t>
            </a:r>
          </a:p>
          <a:p>
            <a:pPr marL="342900" indent="-228600">
              <a:lnSpc>
                <a:spcPct val="90000"/>
              </a:lnSpc>
              <a:spcAft>
                <a:spcPts val="600"/>
              </a:spcAft>
              <a:buFont typeface="Arial" panose="020B0604020202020204" pitchFamily="34" charset="0"/>
              <a:buChar char="•"/>
            </a:pPr>
            <a:r>
              <a:rPr lang="en-US"/>
              <a:t> Adding fluorescent bases and taking a picture after each cycle (repeat this many times) </a:t>
            </a:r>
          </a:p>
          <a:p>
            <a:pPr marL="342900" indent="-228600">
              <a:lnSpc>
                <a:spcPct val="90000"/>
              </a:lnSpc>
              <a:spcAft>
                <a:spcPts val="600"/>
              </a:spcAft>
              <a:buFont typeface="Arial" panose="020B0604020202020204" pitchFamily="34" charset="0"/>
              <a:buChar char="•"/>
            </a:pPr>
            <a:r>
              <a:rPr lang="en-US"/>
              <a:t> Stack up images and read the sequence</a:t>
            </a:r>
          </a:p>
        </p:txBody>
      </p:sp>
      <p:sp>
        <p:nvSpPr>
          <p:cNvPr id="38" name="Slide Number Placeholder 37">
            <a:extLst>
              <a:ext uri="{FF2B5EF4-FFF2-40B4-BE49-F238E27FC236}">
                <a16:creationId xmlns:a16="http://schemas.microsoft.com/office/drawing/2014/main" id="{198D92D2-0F62-443D-BB2D-F4E23724D76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5CEABB6-07DC-46E8-9B57-56EC44A396E5}" type="slidenum">
              <a:rPr lang="en-US" sz="1200">
                <a:solidFill>
                  <a:schemeClr val="tx1">
                    <a:tint val="75000"/>
                  </a:schemeClr>
                </a:solidFill>
              </a:rPr>
              <a:pPr>
                <a:spcAft>
                  <a:spcPts val="600"/>
                </a:spcAft>
              </a:pPr>
              <a:t>2</a:t>
            </a:fld>
            <a:endParaRPr lang="en-US" sz="1200">
              <a:solidFill>
                <a:schemeClr val="tx1">
                  <a:tint val="75000"/>
                </a:schemeClr>
              </a:solidFill>
            </a:endParaRPr>
          </a:p>
        </p:txBody>
      </p:sp>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5" name="Rectangle 2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Čuvar mesta za broj slajda 12">
            <a:extLst>
              <a:ext uri="{FF2B5EF4-FFF2-40B4-BE49-F238E27FC236}">
                <a16:creationId xmlns:a16="http://schemas.microsoft.com/office/drawing/2014/main" id="{15DA5217-9514-81D9-7BAF-AFE0D7A8B1CC}"/>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rPr>
              <a:pPr>
                <a:spcAft>
                  <a:spcPts val="600"/>
                </a:spcAft>
              </a:pPr>
              <a:t>20</a:t>
            </a:fld>
            <a:endParaRPr lang="en-US" sz="1200">
              <a:solidFill>
                <a:schemeClr val="tx1">
                  <a:tint val="75000"/>
                </a:schemeClr>
              </a:solidFill>
            </a:endParaRPr>
          </a:p>
        </p:txBody>
      </p:sp>
      <p:sp>
        <p:nvSpPr>
          <p:cNvPr id="2" name="Okvir za tekst 1">
            <a:extLst>
              <a:ext uri="{FF2B5EF4-FFF2-40B4-BE49-F238E27FC236}">
                <a16:creationId xmlns:a16="http://schemas.microsoft.com/office/drawing/2014/main" id="{508EBA95-356A-0676-4EA6-CE37C33913DC}"/>
              </a:ext>
            </a:extLst>
          </p:cNvPr>
          <p:cNvSpPr txBox="1"/>
          <p:nvPr/>
        </p:nvSpPr>
        <p:spPr>
          <a:xfrm>
            <a:off x="4198265" y="411277"/>
            <a:ext cx="6421120" cy="707886"/>
          </a:xfrm>
          <a:prstGeom prst="rect">
            <a:avLst/>
          </a:prstGeom>
          <a:noFill/>
        </p:spPr>
        <p:txBody>
          <a:bodyPr wrap="square" rtlCol="0">
            <a:spAutoFit/>
          </a:bodyPr>
          <a:lstStyle/>
          <a:p>
            <a:r>
              <a:rPr lang="en-US" sz="4000" b="1" i="1" dirty="0">
                <a:solidFill>
                  <a:schemeClr val="accent4"/>
                </a:solidFill>
                <a:latin typeface="Cambria" panose="02040503050406030204" pitchFamily="18" charset="0"/>
                <a:ea typeface="Cambria" panose="02040503050406030204" pitchFamily="18" charset="0"/>
                <a:cs typeface="Aparajita" panose="020B0502040204020203" pitchFamily="18" charset="0"/>
              </a:rPr>
              <a:t>Mycobacterium tetani</a:t>
            </a:r>
            <a:endParaRPr lang="sr-Latn-RS" sz="4000" b="1" i="1" dirty="0">
              <a:solidFill>
                <a:schemeClr val="accent4"/>
              </a:solidFill>
              <a:latin typeface="Cambria" panose="02040503050406030204" pitchFamily="18" charset="0"/>
              <a:ea typeface="Cambria" panose="02040503050406030204" pitchFamily="18" charset="0"/>
              <a:cs typeface="Aparajita" panose="020B0502040204020203" pitchFamily="18" charset="0"/>
            </a:endParaRPr>
          </a:p>
        </p:txBody>
      </p:sp>
      <p:pic>
        <p:nvPicPr>
          <p:cNvPr id="23" name="Slika 22">
            <a:extLst>
              <a:ext uri="{FF2B5EF4-FFF2-40B4-BE49-F238E27FC236}">
                <a16:creationId xmlns:a16="http://schemas.microsoft.com/office/drawing/2014/main" id="{0B4ACEB0-B5AA-A76D-AEB9-1F07BB0A208D}"/>
              </a:ext>
            </a:extLst>
          </p:cNvPr>
          <p:cNvPicPr>
            <a:picLocks noChangeAspect="1"/>
          </p:cNvPicPr>
          <p:nvPr/>
        </p:nvPicPr>
        <p:blipFill>
          <a:blip r:embed="rId2"/>
          <a:srcRect/>
          <a:stretch/>
        </p:blipFill>
        <p:spPr>
          <a:xfrm>
            <a:off x="2504557" y="245001"/>
            <a:ext cx="1518954" cy="120073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32" name="Slika 31">
            <a:extLst>
              <a:ext uri="{FF2B5EF4-FFF2-40B4-BE49-F238E27FC236}">
                <a16:creationId xmlns:a16="http://schemas.microsoft.com/office/drawing/2014/main" id="{FFF9AE76-7B5D-710B-235A-C0AC8752DAD5}"/>
              </a:ext>
            </a:extLst>
          </p:cNvPr>
          <p:cNvPicPr>
            <a:picLocks noChangeAspect="1"/>
          </p:cNvPicPr>
          <p:nvPr/>
        </p:nvPicPr>
        <p:blipFill>
          <a:blip r:embed="rId3"/>
          <a:srcRect l="789" r="789"/>
          <a:stretch/>
        </p:blipFill>
        <p:spPr>
          <a:xfrm>
            <a:off x="2194429" y="1964532"/>
            <a:ext cx="8424956" cy="4272476"/>
          </a:xfrm>
          <a:prstGeom prst="rect">
            <a:avLst/>
          </a:prstGeom>
        </p:spPr>
      </p:pic>
    </p:spTree>
    <p:extLst>
      <p:ext uri="{BB962C8B-B14F-4D97-AF65-F5344CB8AC3E}">
        <p14:creationId xmlns:p14="http://schemas.microsoft.com/office/powerpoint/2010/main" val="18649268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5" name="Rectangle 2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Čuvar mesta za broj slajda 12">
            <a:extLst>
              <a:ext uri="{FF2B5EF4-FFF2-40B4-BE49-F238E27FC236}">
                <a16:creationId xmlns:a16="http://schemas.microsoft.com/office/drawing/2014/main" id="{15DA5217-9514-81D9-7BAF-AFE0D7A8B1CC}"/>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rPr>
              <a:pPr>
                <a:spcAft>
                  <a:spcPts val="600"/>
                </a:spcAft>
              </a:pPr>
              <a:t>21</a:t>
            </a:fld>
            <a:endParaRPr lang="en-US" sz="1200">
              <a:solidFill>
                <a:schemeClr val="tx1">
                  <a:tint val="75000"/>
                </a:schemeClr>
              </a:solidFill>
            </a:endParaRPr>
          </a:p>
        </p:txBody>
      </p:sp>
      <p:pic>
        <p:nvPicPr>
          <p:cNvPr id="4" name="Slika 3">
            <a:extLst>
              <a:ext uri="{FF2B5EF4-FFF2-40B4-BE49-F238E27FC236}">
                <a16:creationId xmlns:a16="http://schemas.microsoft.com/office/drawing/2014/main" id="{8771821E-3673-05DC-984B-3D3B51BDB828}"/>
              </a:ext>
            </a:extLst>
          </p:cNvPr>
          <p:cNvPicPr>
            <a:picLocks noChangeAspect="1"/>
          </p:cNvPicPr>
          <p:nvPr/>
        </p:nvPicPr>
        <p:blipFill rotWithShape="1">
          <a:blip r:embed="rId2"/>
          <a:srcRect l="8317" t="4964" r="2258" b="7794"/>
          <a:stretch/>
        </p:blipFill>
        <p:spPr>
          <a:xfrm>
            <a:off x="2620574" y="126077"/>
            <a:ext cx="6611917" cy="3228658"/>
          </a:xfrm>
          <a:prstGeom prst="rect">
            <a:avLst/>
          </a:prstGeom>
        </p:spPr>
      </p:pic>
      <p:pic>
        <p:nvPicPr>
          <p:cNvPr id="14" name="Slika 13">
            <a:extLst>
              <a:ext uri="{FF2B5EF4-FFF2-40B4-BE49-F238E27FC236}">
                <a16:creationId xmlns:a16="http://schemas.microsoft.com/office/drawing/2014/main" id="{5137CAB6-919C-F67F-1D1A-0E44726B0735}"/>
              </a:ext>
            </a:extLst>
          </p:cNvPr>
          <p:cNvPicPr>
            <a:picLocks noChangeAspect="1"/>
          </p:cNvPicPr>
          <p:nvPr/>
        </p:nvPicPr>
        <p:blipFill rotWithShape="1">
          <a:blip r:embed="rId3"/>
          <a:srcRect l="8317" t="5131" r="2258" b="7794"/>
          <a:stretch/>
        </p:blipFill>
        <p:spPr>
          <a:xfrm>
            <a:off x="2620574" y="3429000"/>
            <a:ext cx="6611917" cy="3270416"/>
          </a:xfrm>
          <a:prstGeom prst="rect">
            <a:avLst/>
          </a:prstGeom>
        </p:spPr>
      </p:pic>
      <p:sp>
        <p:nvSpPr>
          <p:cNvPr id="15" name="Okvir za tekst 14">
            <a:extLst>
              <a:ext uri="{FF2B5EF4-FFF2-40B4-BE49-F238E27FC236}">
                <a16:creationId xmlns:a16="http://schemas.microsoft.com/office/drawing/2014/main" id="{51E186E2-8027-E039-FA20-B4FE59A1D120}"/>
              </a:ext>
            </a:extLst>
          </p:cNvPr>
          <p:cNvSpPr txBox="1"/>
          <p:nvPr/>
        </p:nvSpPr>
        <p:spPr>
          <a:xfrm>
            <a:off x="200956" y="543147"/>
            <a:ext cx="2379406" cy="646331"/>
          </a:xfrm>
          <a:prstGeom prst="rect">
            <a:avLst/>
          </a:prstGeom>
          <a:noFill/>
        </p:spPr>
        <p:txBody>
          <a:bodyPr wrap="square" rtlCol="0">
            <a:spAutoFit/>
          </a:bodyPr>
          <a:lstStyle/>
          <a:p>
            <a:r>
              <a:rPr lang="en-US" dirty="0">
                <a:solidFill>
                  <a:schemeClr val="accent4"/>
                </a:solidFill>
              </a:rPr>
              <a:t>Mapping quality distribution for set 1</a:t>
            </a:r>
            <a:endParaRPr lang="sr-Latn-RS" dirty="0">
              <a:solidFill>
                <a:schemeClr val="accent4"/>
              </a:solidFill>
            </a:endParaRPr>
          </a:p>
        </p:txBody>
      </p:sp>
      <p:sp>
        <p:nvSpPr>
          <p:cNvPr id="16" name="Okvir za tekst 15">
            <a:extLst>
              <a:ext uri="{FF2B5EF4-FFF2-40B4-BE49-F238E27FC236}">
                <a16:creationId xmlns:a16="http://schemas.microsoft.com/office/drawing/2014/main" id="{81F2E6F8-F07C-87C2-FB67-9A93A4C34986}"/>
              </a:ext>
            </a:extLst>
          </p:cNvPr>
          <p:cNvSpPr txBox="1"/>
          <p:nvPr/>
        </p:nvSpPr>
        <p:spPr>
          <a:xfrm>
            <a:off x="200956" y="3650942"/>
            <a:ext cx="2379406" cy="646331"/>
          </a:xfrm>
          <a:prstGeom prst="rect">
            <a:avLst/>
          </a:prstGeom>
          <a:noFill/>
        </p:spPr>
        <p:txBody>
          <a:bodyPr wrap="square" rtlCol="0">
            <a:spAutoFit/>
          </a:bodyPr>
          <a:lstStyle/>
          <a:p>
            <a:r>
              <a:rPr lang="en-US" dirty="0">
                <a:solidFill>
                  <a:schemeClr val="accent4"/>
                </a:solidFill>
              </a:rPr>
              <a:t>Mapping quality distribution for set 5</a:t>
            </a:r>
            <a:endParaRPr lang="sr-Latn-RS" dirty="0">
              <a:solidFill>
                <a:schemeClr val="accent4"/>
              </a:solidFill>
            </a:endParaRPr>
          </a:p>
        </p:txBody>
      </p:sp>
    </p:spTree>
    <p:extLst>
      <p:ext uri="{BB962C8B-B14F-4D97-AF65-F5344CB8AC3E}">
        <p14:creationId xmlns:p14="http://schemas.microsoft.com/office/powerpoint/2010/main" val="3038003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5" name="Rectangle 2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Čuvar mesta za broj slajda 12">
            <a:extLst>
              <a:ext uri="{FF2B5EF4-FFF2-40B4-BE49-F238E27FC236}">
                <a16:creationId xmlns:a16="http://schemas.microsoft.com/office/drawing/2014/main" id="{15DA5217-9514-81D9-7BAF-AFE0D7A8B1CC}"/>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rPr>
              <a:pPr>
                <a:spcAft>
                  <a:spcPts val="600"/>
                </a:spcAft>
              </a:pPr>
              <a:t>22</a:t>
            </a:fld>
            <a:endParaRPr lang="en-US" sz="1200">
              <a:solidFill>
                <a:schemeClr val="tx1">
                  <a:tint val="75000"/>
                </a:schemeClr>
              </a:solidFill>
            </a:endParaRPr>
          </a:p>
        </p:txBody>
      </p:sp>
      <p:pic>
        <p:nvPicPr>
          <p:cNvPr id="4" name="Slika 3">
            <a:extLst>
              <a:ext uri="{FF2B5EF4-FFF2-40B4-BE49-F238E27FC236}">
                <a16:creationId xmlns:a16="http://schemas.microsoft.com/office/drawing/2014/main" id="{270A8C32-82E5-2BF6-C4E1-AFBDAE2BF40E}"/>
              </a:ext>
            </a:extLst>
          </p:cNvPr>
          <p:cNvPicPr>
            <a:picLocks noChangeAspect="1"/>
          </p:cNvPicPr>
          <p:nvPr/>
        </p:nvPicPr>
        <p:blipFill>
          <a:blip r:embed="rId2"/>
          <a:srcRect t="222" b="222"/>
          <a:stretch/>
        </p:blipFill>
        <p:spPr>
          <a:xfrm>
            <a:off x="143863" y="2108419"/>
            <a:ext cx="5917370" cy="2950763"/>
          </a:xfrm>
          <a:prstGeom prst="rect">
            <a:avLst/>
          </a:prstGeom>
        </p:spPr>
      </p:pic>
      <p:grpSp>
        <p:nvGrpSpPr>
          <p:cNvPr id="15" name="Grupa 14">
            <a:extLst>
              <a:ext uri="{FF2B5EF4-FFF2-40B4-BE49-F238E27FC236}">
                <a16:creationId xmlns:a16="http://schemas.microsoft.com/office/drawing/2014/main" id="{B1AAD54F-E306-B6E7-96DD-C801D7BBFEBB}"/>
              </a:ext>
            </a:extLst>
          </p:cNvPr>
          <p:cNvGrpSpPr/>
          <p:nvPr/>
        </p:nvGrpSpPr>
        <p:grpSpPr>
          <a:xfrm>
            <a:off x="898577" y="1161745"/>
            <a:ext cx="5024958" cy="759336"/>
            <a:chOff x="1880319" y="562217"/>
            <a:chExt cx="5024958" cy="759336"/>
          </a:xfrm>
        </p:grpSpPr>
        <p:sp>
          <p:nvSpPr>
            <p:cNvPr id="16" name="Oval 15">
              <a:extLst>
                <a:ext uri="{FF2B5EF4-FFF2-40B4-BE49-F238E27FC236}">
                  <a16:creationId xmlns:a16="http://schemas.microsoft.com/office/drawing/2014/main" id="{4DE5CE2C-D47D-BC85-3A61-28FBB8615250}"/>
                </a:ext>
              </a:extLst>
            </p:cNvPr>
            <p:cNvSpPr/>
            <p:nvPr/>
          </p:nvSpPr>
          <p:spPr>
            <a:xfrm>
              <a:off x="2532955" y="562217"/>
              <a:ext cx="403123" cy="41064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7" name="Oval 16">
              <a:extLst>
                <a:ext uri="{FF2B5EF4-FFF2-40B4-BE49-F238E27FC236}">
                  <a16:creationId xmlns:a16="http://schemas.microsoft.com/office/drawing/2014/main" id="{3723B705-9F91-F58E-15FA-1C55D8D48EEB}"/>
                </a:ext>
              </a:extLst>
            </p:cNvPr>
            <p:cNvSpPr/>
            <p:nvPr/>
          </p:nvSpPr>
          <p:spPr>
            <a:xfrm>
              <a:off x="2776907" y="910905"/>
              <a:ext cx="403123" cy="41064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mc:AlternateContent xmlns:mc="http://schemas.openxmlformats.org/markup-compatibility/2006" xmlns:a14="http://schemas.microsoft.com/office/drawing/2010/main">
          <mc:Choice Requires="a14">
            <p:sp>
              <p:nvSpPr>
                <p:cNvPr id="18" name="Okvir za tekst 17">
                  <a:extLst>
                    <a:ext uri="{FF2B5EF4-FFF2-40B4-BE49-F238E27FC236}">
                      <a16:creationId xmlns:a16="http://schemas.microsoft.com/office/drawing/2014/main" id="{247D303D-A819-1A95-57DE-91A9BD3E4EAA}"/>
                    </a:ext>
                  </a:extLst>
                </p:cNvPr>
                <p:cNvSpPr txBox="1"/>
                <p:nvPr/>
              </p:nvSpPr>
              <p:spPr>
                <a:xfrm>
                  <a:off x="1880319" y="674915"/>
                  <a:ext cx="1767449" cy="524374"/>
                </a:xfrm>
                <a:prstGeom prst="rect">
                  <a:avLst/>
                </a:prstGeom>
                <a:noFill/>
              </p:spPr>
              <p:txBody>
                <a:bodyPr wrap="square" lIns="0" tIns="0" rIns="0" bIns="0" rtlCol="0">
                  <a:spAutoFit/>
                </a:bodyPr>
                <a:lstStyle/>
                <a:p>
                  <a:r>
                    <a:rPr lang="pt-BR" sz="2400" dirty="0"/>
                    <a:t>P</a:t>
                  </a:r>
                  <a14:m>
                    <m:oMath xmlns:m="http://schemas.openxmlformats.org/officeDocument/2006/math">
                      <m:r>
                        <a:rPr lang="pt-BR" sz="2400" i="1" smtClean="0">
                          <a:latin typeface="Cambria Math" panose="02040503050406030204" pitchFamily="18" charset="0"/>
                        </a:rPr>
                        <m:t>=</m:t>
                      </m:r>
                      <m:f>
                        <m:fPr>
                          <m:ctrlPr>
                            <a:rPr lang="pt-BR" sz="2400" i="1" smtClean="0">
                              <a:latin typeface="Cambria Math" panose="02040503050406030204" pitchFamily="18" charset="0"/>
                            </a:rPr>
                          </m:ctrlPr>
                        </m:fPr>
                        <m:num>
                          <m:r>
                            <a:rPr lang="en-US" sz="2400" b="0" i="1" smtClean="0">
                              <a:latin typeface="Cambria Math" panose="02040503050406030204" pitchFamily="18" charset="0"/>
                            </a:rPr>
                            <m:t>𝑇𝑃</m:t>
                          </m:r>
                        </m:num>
                        <m:den>
                          <m:r>
                            <a:rPr lang="en-US" sz="2400" b="0" i="1" smtClean="0">
                              <a:latin typeface="Cambria Math" panose="02040503050406030204" pitchFamily="18" charset="0"/>
                            </a:rPr>
                            <m:t>𝑇𝑃</m:t>
                          </m:r>
                          <m:r>
                            <a:rPr lang="en-US" sz="2400" b="0" i="1" smtClean="0">
                              <a:latin typeface="Cambria Math" panose="02040503050406030204" pitchFamily="18" charset="0"/>
                            </a:rPr>
                            <m:t>+ </m:t>
                          </m:r>
                          <m:r>
                            <a:rPr lang="en-US" sz="2400" b="0" i="1" smtClean="0">
                              <a:latin typeface="Cambria Math" panose="02040503050406030204" pitchFamily="18" charset="0"/>
                            </a:rPr>
                            <m:t>𝐹𝑃</m:t>
                          </m:r>
                        </m:den>
                      </m:f>
                    </m:oMath>
                  </a14:m>
                  <a:endParaRPr lang="sr-Latn-RS" sz="2400" dirty="0"/>
                </a:p>
              </p:txBody>
            </p:sp>
          </mc:Choice>
          <mc:Fallback xmlns="">
            <p:sp>
              <p:nvSpPr>
                <p:cNvPr id="5" name="Okvir za tekst 4">
                  <a:extLst>
                    <a:ext uri="{FF2B5EF4-FFF2-40B4-BE49-F238E27FC236}">
                      <a16:creationId xmlns:a16="http://schemas.microsoft.com/office/drawing/2014/main" id="{5E024680-20E1-44C4-0383-9A8D7D964261}"/>
                    </a:ext>
                  </a:extLst>
                </p:cNvPr>
                <p:cNvSpPr txBox="1">
                  <a:spLocks noRot="1" noChangeAspect="1" noMove="1" noResize="1" noEditPoints="1" noAdjustHandles="1" noChangeArrowheads="1" noChangeShapeType="1" noTextEdit="1"/>
                </p:cNvSpPr>
                <p:nvPr/>
              </p:nvSpPr>
              <p:spPr>
                <a:xfrm>
                  <a:off x="1880319" y="674915"/>
                  <a:ext cx="1767449" cy="524374"/>
                </a:xfrm>
                <a:prstGeom prst="rect">
                  <a:avLst/>
                </a:prstGeom>
                <a:blipFill>
                  <a:blip r:embed="rId7"/>
                  <a:stretch>
                    <a:fillRect l="-10345" t="-3488" b="-19767"/>
                  </a:stretch>
                </a:blipFill>
              </p:spPr>
              <p:txBody>
                <a:bodyPr/>
                <a:lstStyle/>
                <a:p>
                  <a:r>
                    <a:rPr lang="sr-Latn-RS">
                      <a:noFill/>
                    </a:rPr>
                    <a:t> </a:t>
                  </a:r>
                </a:p>
              </p:txBody>
            </p:sp>
          </mc:Fallback>
        </mc:AlternateContent>
        <p:cxnSp>
          <p:nvCxnSpPr>
            <p:cNvPr id="19" name="Prava linija spajanja sa strelicom 18">
              <a:extLst>
                <a:ext uri="{FF2B5EF4-FFF2-40B4-BE49-F238E27FC236}">
                  <a16:creationId xmlns:a16="http://schemas.microsoft.com/office/drawing/2014/main" id="{8EA503BE-2700-A871-48B3-E9AE55F41420}"/>
                </a:ext>
              </a:extLst>
            </p:cNvPr>
            <p:cNvCxnSpPr/>
            <p:nvPr/>
          </p:nvCxnSpPr>
          <p:spPr>
            <a:xfrm>
              <a:off x="2936078" y="767541"/>
              <a:ext cx="9378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Prava linija spajanja sa strelicom 19">
              <a:extLst>
                <a:ext uri="{FF2B5EF4-FFF2-40B4-BE49-F238E27FC236}">
                  <a16:creationId xmlns:a16="http://schemas.microsoft.com/office/drawing/2014/main" id="{8A313174-E689-29C8-A78C-A6CA8C29C45A}"/>
                </a:ext>
              </a:extLst>
            </p:cNvPr>
            <p:cNvCxnSpPr>
              <a:cxnSpLocks/>
            </p:cNvCxnSpPr>
            <p:nvPr/>
          </p:nvCxnSpPr>
          <p:spPr>
            <a:xfrm>
              <a:off x="3178852" y="1116229"/>
              <a:ext cx="7128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Okvir za tekst 20">
              <a:extLst>
                <a:ext uri="{FF2B5EF4-FFF2-40B4-BE49-F238E27FC236}">
                  <a16:creationId xmlns:a16="http://schemas.microsoft.com/office/drawing/2014/main" id="{EF54AD63-9FC1-F27F-8DED-37E22B14D886}"/>
                </a:ext>
              </a:extLst>
            </p:cNvPr>
            <p:cNvSpPr txBox="1"/>
            <p:nvPr/>
          </p:nvSpPr>
          <p:spPr>
            <a:xfrm>
              <a:off x="4009986" y="567770"/>
              <a:ext cx="2877481" cy="369332"/>
            </a:xfrm>
            <a:prstGeom prst="rect">
              <a:avLst/>
            </a:prstGeom>
            <a:noFill/>
          </p:spPr>
          <p:txBody>
            <a:bodyPr wrap="square" rtlCol="0">
              <a:spAutoFit/>
            </a:bodyPr>
            <a:lstStyle/>
            <a:p>
              <a:r>
                <a:rPr lang="en-US" dirty="0">
                  <a:solidFill>
                    <a:schemeClr val="accent1"/>
                  </a:solidFill>
                </a:rPr>
                <a:t>Correctly aligned reads</a:t>
              </a:r>
              <a:endParaRPr lang="sr-Latn-RS" dirty="0">
                <a:solidFill>
                  <a:schemeClr val="accent1"/>
                </a:solidFill>
              </a:endParaRPr>
            </a:p>
          </p:txBody>
        </p:sp>
        <p:sp>
          <p:nvSpPr>
            <p:cNvPr id="23" name="Okvir za tekst 22">
              <a:extLst>
                <a:ext uri="{FF2B5EF4-FFF2-40B4-BE49-F238E27FC236}">
                  <a16:creationId xmlns:a16="http://schemas.microsoft.com/office/drawing/2014/main" id="{08AC2D52-33D2-642C-E325-32D1743C4868}"/>
                </a:ext>
              </a:extLst>
            </p:cNvPr>
            <p:cNvSpPr txBox="1"/>
            <p:nvPr/>
          </p:nvSpPr>
          <p:spPr>
            <a:xfrm>
              <a:off x="4027796" y="917692"/>
              <a:ext cx="2877481" cy="369332"/>
            </a:xfrm>
            <a:prstGeom prst="rect">
              <a:avLst/>
            </a:prstGeom>
            <a:noFill/>
          </p:spPr>
          <p:txBody>
            <a:bodyPr wrap="square" rtlCol="0">
              <a:spAutoFit/>
            </a:bodyPr>
            <a:lstStyle/>
            <a:p>
              <a:r>
                <a:rPr lang="en-US" dirty="0">
                  <a:solidFill>
                    <a:schemeClr val="accent1"/>
                  </a:solidFill>
                </a:rPr>
                <a:t>Misaligned reads</a:t>
              </a:r>
              <a:endParaRPr lang="sr-Latn-RS" dirty="0">
                <a:solidFill>
                  <a:schemeClr val="accent1"/>
                </a:solidFill>
              </a:endParaRPr>
            </a:p>
          </p:txBody>
        </p:sp>
      </p:grpSp>
      <p:pic>
        <p:nvPicPr>
          <p:cNvPr id="27" name="Slika 26">
            <a:extLst>
              <a:ext uri="{FF2B5EF4-FFF2-40B4-BE49-F238E27FC236}">
                <a16:creationId xmlns:a16="http://schemas.microsoft.com/office/drawing/2014/main" id="{37ED65DA-77A4-8957-6659-A7A40DBB2301}"/>
              </a:ext>
            </a:extLst>
          </p:cNvPr>
          <p:cNvPicPr>
            <a:picLocks noChangeAspect="1"/>
          </p:cNvPicPr>
          <p:nvPr/>
        </p:nvPicPr>
        <p:blipFill>
          <a:blip r:embed="rId8"/>
          <a:srcRect t="2129" b="2129"/>
          <a:stretch/>
        </p:blipFill>
        <p:spPr>
          <a:xfrm>
            <a:off x="6161643" y="2164356"/>
            <a:ext cx="6029512" cy="2894826"/>
          </a:xfrm>
          <a:prstGeom prst="rect">
            <a:avLst/>
          </a:prstGeom>
        </p:spPr>
      </p:pic>
      <p:grpSp>
        <p:nvGrpSpPr>
          <p:cNvPr id="31" name="Grupa 30">
            <a:extLst>
              <a:ext uri="{FF2B5EF4-FFF2-40B4-BE49-F238E27FC236}">
                <a16:creationId xmlns:a16="http://schemas.microsoft.com/office/drawing/2014/main" id="{783C1135-A426-191B-2DDD-AB613CAFB7E4}"/>
              </a:ext>
            </a:extLst>
          </p:cNvPr>
          <p:cNvGrpSpPr/>
          <p:nvPr/>
        </p:nvGrpSpPr>
        <p:grpSpPr>
          <a:xfrm>
            <a:off x="6523575" y="1156962"/>
            <a:ext cx="5024958" cy="759336"/>
            <a:chOff x="1880319" y="562217"/>
            <a:chExt cx="5024958" cy="759336"/>
          </a:xfrm>
        </p:grpSpPr>
        <p:sp>
          <p:nvSpPr>
            <p:cNvPr id="32" name="Oval 31">
              <a:extLst>
                <a:ext uri="{FF2B5EF4-FFF2-40B4-BE49-F238E27FC236}">
                  <a16:creationId xmlns:a16="http://schemas.microsoft.com/office/drawing/2014/main" id="{90175D37-DBE5-493E-FC25-A96DC9A860D1}"/>
                </a:ext>
              </a:extLst>
            </p:cNvPr>
            <p:cNvSpPr/>
            <p:nvPr/>
          </p:nvSpPr>
          <p:spPr>
            <a:xfrm>
              <a:off x="2532955" y="562217"/>
              <a:ext cx="403123" cy="41064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33" name="Oval 32">
              <a:extLst>
                <a:ext uri="{FF2B5EF4-FFF2-40B4-BE49-F238E27FC236}">
                  <a16:creationId xmlns:a16="http://schemas.microsoft.com/office/drawing/2014/main" id="{C4D3DDA5-DC8D-0BEE-81E5-31F3F1985486}"/>
                </a:ext>
              </a:extLst>
            </p:cNvPr>
            <p:cNvSpPr/>
            <p:nvPr/>
          </p:nvSpPr>
          <p:spPr>
            <a:xfrm>
              <a:off x="2796182" y="910905"/>
              <a:ext cx="403123" cy="41064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dirty="0"/>
            </a:p>
          </p:txBody>
        </p:sp>
        <mc:AlternateContent xmlns:mc="http://schemas.openxmlformats.org/markup-compatibility/2006" xmlns:a14="http://schemas.microsoft.com/office/drawing/2010/main">
          <mc:Choice Requires="a14">
            <p:sp>
              <p:nvSpPr>
                <p:cNvPr id="34" name="Okvir za tekst 33">
                  <a:extLst>
                    <a:ext uri="{FF2B5EF4-FFF2-40B4-BE49-F238E27FC236}">
                      <a16:creationId xmlns:a16="http://schemas.microsoft.com/office/drawing/2014/main" id="{2DBB34F8-7ADB-579E-951B-5A03E6190531}"/>
                    </a:ext>
                  </a:extLst>
                </p:cNvPr>
                <p:cNvSpPr txBox="1"/>
                <p:nvPr/>
              </p:nvSpPr>
              <p:spPr>
                <a:xfrm>
                  <a:off x="1880319" y="674915"/>
                  <a:ext cx="1767449" cy="524374"/>
                </a:xfrm>
                <a:prstGeom prst="rect">
                  <a:avLst/>
                </a:prstGeom>
                <a:noFill/>
              </p:spPr>
              <p:txBody>
                <a:bodyPr wrap="square" lIns="0" tIns="0" rIns="0" bIns="0" rtlCol="0">
                  <a:spAutoFit/>
                </a:bodyPr>
                <a:lstStyle/>
                <a:p>
                  <a:r>
                    <a:rPr lang="pt-BR" sz="2400" dirty="0"/>
                    <a:t>R</a:t>
                  </a:r>
                  <a14:m>
                    <m:oMath xmlns:m="http://schemas.openxmlformats.org/officeDocument/2006/math">
                      <m:r>
                        <a:rPr lang="pt-BR" sz="2400" i="1" smtClean="0">
                          <a:latin typeface="Cambria Math" panose="02040503050406030204" pitchFamily="18" charset="0"/>
                        </a:rPr>
                        <m:t>=</m:t>
                      </m:r>
                      <m:f>
                        <m:fPr>
                          <m:ctrlPr>
                            <a:rPr lang="pt-BR" sz="2400" i="1" smtClean="0">
                              <a:latin typeface="Cambria Math" panose="02040503050406030204" pitchFamily="18" charset="0"/>
                            </a:rPr>
                          </m:ctrlPr>
                        </m:fPr>
                        <m:num>
                          <m:r>
                            <a:rPr lang="en-US" sz="2400" b="0" i="1" smtClean="0">
                              <a:latin typeface="Cambria Math" panose="02040503050406030204" pitchFamily="18" charset="0"/>
                            </a:rPr>
                            <m:t>𝑇𝑃</m:t>
                          </m:r>
                        </m:num>
                        <m:den>
                          <m:r>
                            <a:rPr lang="en-US" sz="2400" b="0" i="1" smtClean="0">
                              <a:latin typeface="Cambria Math" panose="02040503050406030204" pitchFamily="18" charset="0"/>
                            </a:rPr>
                            <m:t>𝑇𝑃</m:t>
                          </m:r>
                          <m:r>
                            <a:rPr lang="en-US" sz="2400" b="0" i="1" smtClean="0">
                              <a:latin typeface="Cambria Math" panose="02040503050406030204" pitchFamily="18" charset="0"/>
                            </a:rPr>
                            <m:t>+ </m:t>
                          </m:r>
                          <m:r>
                            <a:rPr lang="en-US" sz="2400" b="0" i="1" smtClean="0">
                              <a:latin typeface="Cambria Math" panose="02040503050406030204" pitchFamily="18" charset="0"/>
                            </a:rPr>
                            <m:t>𝐹𝑁</m:t>
                          </m:r>
                        </m:den>
                      </m:f>
                    </m:oMath>
                  </a14:m>
                  <a:endParaRPr lang="sr-Latn-RS" sz="2400" dirty="0"/>
                </a:p>
              </p:txBody>
            </p:sp>
          </mc:Choice>
          <mc:Fallback xmlns="">
            <p:sp>
              <p:nvSpPr>
                <p:cNvPr id="19" name="Okvir za tekst 18">
                  <a:extLst>
                    <a:ext uri="{FF2B5EF4-FFF2-40B4-BE49-F238E27FC236}">
                      <a16:creationId xmlns:a16="http://schemas.microsoft.com/office/drawing/2014/main" id="{0C922BF3-76C5-58BA-394E-C065FCB589C6}"/>
                    </a:ext>
                  </a:extLst>
                </p:cNvPr>
                <p:cNvSpPr txBox="1">
                  <a:spLocks noRot="1" noChangeAspect="1" noMove="1" noResize="1" noEditPoints="1" noAdjustHandles="1" noChangeArrowheads="1" noChangeShapeType="1" noTextEdit="1"/>
                </p:cNvSpPr>
                <p:nvPr/>
              </p:nvSpPr>
              <p:spPr>
                <a:xfrm>
                  <a:off x="1880319" y="674915"/>
                  <a:ext cx="1767449" cy="524374"/>
                </a:xfrm>
                <a:prstGeom prst="rect">
                  <a:avLst/>
                </a:prstGeom>
                <a:blipFill>
                  <a:blip r:embed="rId9"/>
                  <a:stretch>
                    <a:fillRect l="-10345" t="-3488" b="-19767"/>
                  </a:stretch>
                </a:blipFill>
              </p:spPr>
              <p:txBody>
                <a:bodyPr/>
                <a:lstStyle/>
                <a:p>
                  <a:r>
                    <a:rPr lang="sr-Latn-RS">
                      <a:noFill/>
                    </a:rPr>
                    <a:t> </a:t>
                  </a:r>
                </a:p>
              </p:txBody>
            </p:sp>
          </mc:Fallback>
        </mc:AlternateContent>
        <p:cxnSp>
          <p:nvCxnSpPr>
            <p:cNvPr id="36" name="Prava linija spajanja sa strelicom 35">
              <a:extLst>
                <a:ext uri="{FF2B5EF4-FFF2-40B4-BE49-F238E27FC236}">
                  <a16:creationId xmlns:a16="http://schemas.microsoft.com/office/drawing/2014/main" id="{53BFB468-1BEA-4CD4-8F81-9C75DCB5D66D}"/>
                </a:ext>
              </a:extLst>
            </p:cNvPr>
            <p:cNvCxnSpPr/>
            <p:nvPr/>
          </p:nvCxnSpPr>
          <p:spPr>
            <a:xfrm>
              <a:off x="2936078" y="767541"/>
              <a:ext cx="9378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Prava linija spajanja sa strelicom 37">
              <a:extLst>
                <a:ext uri="{FF2B5EF4-FFF2-40B4-BE49-F238E27FC236}">
                  <a16:creationId xmlns:a16="http://schemas.microsoft.com/office/drawing/2014/main" id="{00261631-3099-ADE9-97A8-3131D02B67D6}"/>
                </a:ext>
              </a:extLst>
            </p:cNvPr>
            <p:cNvCxnSpPr>
              <a:cxnSpLocks/>
            </p:cNvCxnSpPr>
            <p:nvPr/>
          </p:nvCxnSpPr>
          <p:spPr>
            <a:xfrm>
              <a:off x="3178852" y="1116229"/>
              <a:ext cx="7128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Okvir za tekst 38">
              <a:extLst>
                <a:ext uri="{FF2B5EF4-FFF2-40B4-BE49-F238E27FC236}">
                  <a16:creationId xmlns:a16="http://schemas.microsoft.com/office/drawing/2014/main" id="{15517520-99EB-C698-3586-E35BA93AF879}"/>
                </a:ext>
              </a:extLst>
            </p:cNvPr>
            <p:cNvSpPr txBox="1"/>
            <p:nvPr/>
          </p:nvSpPr>
          <p:spPr>
            <a:xfrm>
              <a:off x="4009986" y="567770"/>
              <a:ext cx="2877481" cy="369332"/>
            </a:xfrm>
            <a:prstGeom prst="rect">
              <a:avLst/>
            </a:prstGeom>
            <a:noFill/>
          </p:spPr>
          <p:txBody>
            <a:bodyPr wrap="square" rtlCol="0">
              <a:spAutoFit/>
            </a:bodyPr>
            <a:lstStyle/>
            <a:p>
              <a:r>
                <a:rPr lang="en-US" dirty="0">
                  <a:solidFill>
                    <a:schemeClr val="accent1"/>
                  </a:solidFill>
                </a:rPr>
                <a:t>Correctly aligned reads</a:t>
              </a:r>
              <a:endParaRPr lang="sr-Latn-RS" dirty="0">
                <a:solidFill>
                  <a:schemeClr val="accent1"/>
                </a:solidFill>
              </a:endParaRPr>
            </a:p>
          </p:txBody>
        </p:sp>
        <p:sp>
          <p:nvSpPr>
            <p:cNvPr id="40" name="Okvir za tekst 39">
              <a:extLst>
                <a:ext uri="{FF2B5EF4-FFF2-40B4-BE49-F238E27FC236}">
                  <a16:creationId xmlns:a16="http://schemas.microsoft.com/office/drawing/2014/main" id="{CFB4798F-E9F2-3E53-BDEA-B2325AA1127F}"/>
                </a:ext>
              </a:extLst>
            </p:cNvPr>
            <p:cNvSpPr txBox="1"/>
            <p:nvPr/>
          </p:nvSpPr>
          <p:spPr>
            <a:xfrm>
              <a:off x="4027796" y="917692"/>
              <a:ext cx="2877481" cy="369332"/>
            </a:xfrm>
            <a:prstGeom prst="rect">
              <a:avLst/>
            </a:prstGeom>
            <a:noFill/>
          </p:spPr>
          <p:txBody>
            <a:bodyPr wrap="square" rtlCol="0">
              <a:spAutoFit/>
            </a:bodyPr>
            <a:lstStyle/>
            <a:p>
              <a:r>
                <a:rPr lang="en-US" dirty="0">
                  <a:solidFill>
                    <a:schemeClr val="accent1"/>
                  </a:solidFill>
                </a:rPr>
                <a:t>Unmapped reads</a:t>
              </a:r>
              <a:endParaRPr lang="sr-Latn-RS" dirty="0">
                <a:solidFill>
                  <a:schemeClr val="accent1"/>
                </a:solidFill>
              </a:endParaRPr>
            </a:p>
          </p:txBody>
        </p:sp>
      </p:grpSp>
    </p:spTree>
    <p:extLst>
      <p:ext uri="{BB962C8B-B14F-4D97-AF65-F5344CB8AC3E}">
        <p14:creationId xmlns:p14="http://schemas.microsoft.com/office/powerpoint/2010/main" val="22982659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5" name="Rectangle 2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Čuvar mesta za broj slajda 12">
            <a:extLst>
              <a:ext uri="{FF2B5EF4-FFF2-40B4-BE49-F238E27FC236}">
                <a16:creationId xmlns:a16="http://schemas.microsoft.com/office/drawing/2014/main" id="{15DA5217-9514-81D9-7BAF-AFE0D7A8B1CC}"/>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rPr>
              <a:pPr>
                <a:spcAft>
                  <a:spcPts val="600"/>
                </a:spcAft>
              </a:pPr>
              <a:t>23</a:t>
            </a:fld>
            <a:endParaRPr lang="en-US" sz="1200">
              <a:solidFill>
                <a:schemeClr val="tx1">
                  <a:tint val="75000"/>
                </a:schemeClr>
              </a:solidFill>
            </a:endParaRPr>
          </a:p>
        </p:txBody>
      </p:sp>
      <p:pic>
        <p:nvPicPr>
          <p:cNvPr id="35" name="Grafika 34" descr="DNA with solid fill">
            <a:extLst>
              <a:ext uri="{FF2B5EF4-FFF2-40B4-BE49-F238E27FC236}">
                <a16:creationId xmlns:a16="http://schemas.microsoft.com/office/drawing/2014/main" id="{F9DFF11F-F3A4-8873-6583-DF6A45482F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2218" y="-81812"/>
            <a:ext cx="1643608" cy="1726591"/>
          </a:xfrm>
          <a:prstGeom prst="rect">
            <a:avLst/>
          </a:prstGeom>
        </p:spPr>
      </p:pic>
      <p:pic>
        <p:nvPicPr>
          <p:cNvPr id="37" name="Grafika 36" descr="DNA with solid fill">
            <a:extLst>
              <a:ext uri="{FF2B5EF4-FFF2-40B4-BE49-F238E27FC236}">
                <a16:creationId xmlns:a16="http://schemas.microsoft.com/office/drawing/2014/main" id="{07774BEE-DD51-E66A-86EF-B27318EA75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94927" y="5220929"/>
            <a:ext cx="1782131" cy="1749769"/>
          </a:xfrm>
          <a:prstGeom prst="rect">
            <a:avLst/>
          </a:prstGeom>
        </p:spPr>
      </p:pic>
      <p:pic>
        <p:nvPicPr>
          <p:cNvPr id="4" name="Slika 3">
            <a:extLst>
              <a:ext uri="{FF2B5EF4-FFF2-40B4-BE49-F238E27FC236}">
                <a16:creationId xmlns:a16="http://schemas.microsoft.com/office/drawing/2014/main" id="{FB8B5E22-B75F-3133-A06A-62175B677BA9}"/>
              </a:ext>
            </a:extLst>
          </p:cNvPr>
          <p:cNvPicPr>
            <a:picLocks noChangeAspect="1"/>
          </p:cNvPicPr>
          <p:nvPr/>
        </p:nvPicPr>
        <p:blipFill>
          <a:blip r:embed="rId6"/>
          <a:srcRect l="781" r="781"/>
          <a:stretch/>
        </p:blipFill>
        <p:spPr>
          <a:xfrm>
            <a:off x="1341409" y="1049499"/>
            <a:ext cx="9418962" cy="4759002"/>
          </a:xfrm>
          <a:prstGeom prst="rect">
            <a:avLst/>
          </a:prstGeom>
        </p:spPr>
      </p:pic>
      <mc:AlternateContent xmlns:mc="http://schemas.openxmlformats.org/markup-compatibility/2006" xmlns:a14="http://schemas.microsoft.com/office/drawing/2010/main">
        <mc:Choice Requires="a14">
          <p:sp>
            <p:nvSpPr>
              <p:cNvPr id="15" name="Okvir za tekst 14">
                <a:extLst>
                  <a:ext uri="{FF2B5EF4-FFF2-40B4-BE49-F238E27FC236}">
                    <a16:creationId xmlns:a16="http://schemas.microsoft.com/office/drawing/2014/main" id="{EEFE12BB-5A51-C8BB-6475-9726D6B5942E}"/>
                  </a:ext>
                </a:extLst>
              </p:cNvPr>
              <p:cNvSpPr txBox="1"/>
              <p:nvPr/>
            </p:nvSpPr>
            <p:spPr>
              <a:xfrm>
                <a:off x="1740309" y="432602"/>
                <a:ext cx="1767449" cy="524374"/>
              </a:xfrm>
              <a:prstGeom prst="rect">
                <a:avLst/>
              </a:prstGeom>
              <a:noFill/>
            </p:spPr>
            <p:txBody>
              <a:bodyPr wrap="square" lIns="0" tIns="0" rIns="0" bIns="0" rtlCol="0">
                <a:spAutoFit/>
              </a:bodyPr>
              <a:lstStyle/>
              <a:p>
                <a:r>
                  <a:rPr lang="pt-BR" sz="2400" dirty="0"/>
                  <a:t>Fs</a:t>
                </a:r>
                <a14:m>
                  <m:oMath xmlns:m="http://schemas.openxmlformats.org/officeDocument/2006/math">
                    <m:r>
                      <a:rPr lang="pt-BR" sz="2400" i="1" smtClean="0">
                        <a:latin typeface="Cambria Math" panose="02040503050406030204" pitchFamily="18" charset="0"/>
                      </a:rPr>
                      <m:t>=</m:t>
                    </m:r>
                    <m:r>
                      <a:rPr lang="en-US" sz="2400" b="0" i="1" smtClean="0">
                        <a:latin typeface="Cambria Math" panose="02040503050406030204" pitchFamily="18" charset="0"/>
                      </a:rPr>
                      <m:t>2</m:t>
                    </m:r>
                    <m:f>
                      <m:fPr>
                        <m:ctrlPr>
                          <a:rPr lang="pt-BR" sz="2400" i="1" smtClean="0">
                            <a:latin typeface="Cambria Math" panose="02040503050406030204" pitchFamily="18" charset="0"/>
                          </a:rPr>
                        </m:ctrlPr>
                      </m:fPr>
                      <m:num>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𝑅</m:t>
                        </m:r>
                      </m:num>
                      <m:den>
                        <m:r>
                          <a:rPr lang="en-US" sz="2400" b="0" i="1" smtClean="0">
                            <a:latin typeface="Cambria Math" panose="02040503050406030204" pitchFamily="18" charset="0"/>
                          </a:rPr>
                          <m:t>𝑃</m:t>
                        </m:r>
                        <m:r>
                          <a:rPr lang="en-US" sz="2400" b="0" i="1" smtClean="0">
                            <a:latin typeface="Cambria Math" panose="02040503050406030204" pitchFamily="18" charset="0"/>
                          </a:rPr>
                          <m:t> +</m:t>
                        </m:r>
                        <m:r>
                          <a:rPr lang="en-US" sz="2400" b="0" i="1" smtClean="0">
                            <a:latin typeface="Cambria Math" panose="02040503050406030204" pitchFamily="18" charset="0"/>
                          </a:rPr>
                          <m:t>𝑅</m:t>
                        </m:r>
                      </m:den>
                    </m:f>
                  </m:oMath>
                </a14:m>
                <a:endParaRPr lang="sr-Latn-RS" sz="2400" dirty="0"/>
              </a:p>
            </p:txBody>
          </p:sp>
        </mc:Choice>
        <mc:Fallback xmlns="">
          <p:sp>
            <p:nvSpPr>
              <p:cNvPr id="15" name="Okvir za tekst 14">
                <a:extLst>
                  <a:ext uri="{FF2B5EF4-FFF2-40B4-BE49-F238E27FC236}">
                    <a16:creationId xmlns:a16="http://schemas.microsoft.com/office/drawing/2014/main" id="{EEFE12BB-5A51-C8BB-6475-9726D6B5942E}"/>
                  </a:ext>
                </a:extLst>
              </p:cNvPr>
              <p:cNvSpPr txBox="1">
                <a:spLocks noRot="1" noChangeAspect="1" noMove="1" noResize="1" noEditPoints="1" noAdjustHandles="1" noChangeArrowheads="1" noChangeShapeType="1" noTextEdit="1"/>
              </p:cNvSpPr>
              <p:nvPr/>
            </p:nvSpPr>
            <p:spPr>
              <a:xfrm>
                <a:off x="1740309" y="432602"/>
                <a:ext cx="1767449" cy="524374"/>
              </a:xfrm>
              <a:prstGeom prst="rect">
                <a:avLst/>
              </a:prstGeom>
              <a:blipFill>
                <a:blip r:embed="rId7"/>
                <a:stretch>
                  <a:fillRect l="-10345" t="-3488" b="-19767"/>
                </a:stretch>
              </a:blipFill>
            </p:spPr>
            <p:txBody>
              <a:bodyPr/>
              <a:lstStyle/>
              <a:p>
                <a:r>
                  <a:rPr lang="sr-Latn-RS">
                    <a:noFill/>
                  </a:rPr>
                  <a:t> </a:t>
                </a:r>
              </a:p>
            </p:txBody>
          </p:sp>
        </mc:Fallback>
      </mc:AlternateContent>
    </p:spTree>
    <p:extLst>
      <p:ext uri="{BB962C8B-B14F-4D97-AF65-F5344CB8AC3E}">
        <p14:creationId xmlns:p14="http://schemas.microsoft.com/office/powerpoint/2010/main" val="17422552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5" name="Rectangle 2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Čuvar mesta za broj slajda 12">
            <a:extLst>
              <a:ext uri="{FF2B5EF4-FFF2-40B4-BE49-F238E27FC236}">
                <a16:creationId xmlns:a16="http://schemas.microsoft.com/office/drawing/2014/main" id="{15DA5217-9514-81D9-7BAF-AFE0D7A8B1CC}"/>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rPr>
              <a:pPr>
                <a:spcAft>
                  <a:spcPts val="600"/>
                </a:spcAft>
              </a:pPr>
              <a:t>24</a:t>
            </a:fld>
            <a:endParaRPr lang="en-US" sz="1200">
              <a:solidFill>
                <a:schemeClr val="tx1">
                  <a:tint val="75000"/>
                </a:schemeClr>
              </a:solidFill>
            </a:endParaRPr>
          </a:p>
        </p:txBody>
      </p:sp>
      <p:pic>
        <p:nvPicPr>
          <p:cNvPr id="35" name="Grafika 34" descr="DNA with solid fill">
            <a:extLst>
              <a:ext uri="{FF2B5EF4-FFF2-40B4-BE49-F238E27FC236}">
                <a16:creationId xmlns:a16="http://schemas.microsoft.com/office/drawing/2014/main" id="{F9DFF11F-F3A4-8873-6583-DF6A45482F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2218" y="-81812"/>
            <a:ext cx="1643608" cy="1726591"/>
          </a:xfrm>
          <a:prstGeom prst="rect">
            <a:avLst/>
          </a:prstGeom>
        </p:spPr>
      </p:pic>
      <p:pic>
        <p:nvPicPr>
          <p:cNvPr id="37" name="Grafika 36" descr="DNA with solid fill">
            <a:extLst>
              <a:ext uri="{FF2B5EF4-FFF2-40B4-BE49-F238E27FC236}">
                <a16:creationId xmlns:a16="http://schemas.microsoft.com/office/drawing/2014/main" id="{07774BEE-DD51-E66A-86EF-B27318EA75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94927" y="5220929"/>
            <a:ext cx="1782131" cy="1749769"/>
          </a:xfrm>
          <a:prstGeom prst="rect">
            <a:avLst/>
          </a:prstGeom>
        </p:spPr>
      </p:pic>
      <p:sp>
        <p:nvSpPr>
          <p:cNvPr id="14" name="Content Placeholder 2">
            <a:extLst>
              <a:ext uri="{FF2B5EF4-FFF2-40B4-BE49-F238E27FC236}">
                <a16:creationId xmlns:a16="http://schemas.microsoft.com/office/drawing/2014/main" id="{DF6B33C5-09BF-13A0-EB0C-8C9276255E76}"/>
              </a:ext>
            </a:extLst>
          </p:cNvPr>
          <p:cNvSpPr txBox="1">
            <a:spLocks/>
          </p:cNvSpPr>
          <p:nvPr/>
        </p:nvSpPr>
        <p:spPr>
          <a:xfrm>
            <a:off x="1075800" y="980072"/>
            <a:ext cx="9876160" cy="5877928"/>
          </a:xfrm>
          <a:prstGeom prst="rect">
            <a:avLst/>
          </a:prstGeom>
        </p:spPr>
        <p:txBody>
          <a:bodyPr vert="horz" lIns="91440" tIns="45720" rIns="91440" bIns="45720" rtlCol="0" anchor="t">
            <a:normAutofit fontScale="70000" lnSpcReduction="20000"/>
          </a:bodyPr>
          <a:lstStyle>
            <a:lvl1pPr marL="0" indent="0" algn="l" defTabSz="914400" rtl="0" eaLnBrk="1" latinLnBrk="0" hangingPunct="1">
              <a:lnSpc>
                <a:spcPts val="1800"/>
              </a:lnSpc>
              <a:spcBef>
                <a:spcPts val="0"/>
              </a:spcBef>
              <a:buFont typeface="Arial" panose="020B0604020202020204" pitchFamily="34" charset="0"/>
              <a:buNone/>
              <a:defRPr sz="1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sz="2000" b="1" dirty="0"/>
              <a:t>In sets with low or non-existent error rates</a:t>
            </a:r>
            <a:r>
              <a:rPr lang="en-US" sz="2000" dirty="0"/>
              <a:t>, both BWA MEM and Bowtie showed relatively similar accuracy, precision, recall and </a:t>
            </a:r>
            <a:r>
              <a:rPr lang="en-US" sz="2000" dirty="0" err="1"/>
              <a:t>fscore</a:t>
            </a:r>
            <a:r>
              <a:rPr lang="en-US" sz="2000" dirty="0"/>
              <a:t> % (Bowtie scored higher for ~1%) for all 3 test genomes.</a:t>
            </a:r>
          </a:p>
          <a:p>
            <a:pPr marL="342900" indent="-342900" algn="just">
              <a:buFont typeface="Arial" panose="020B0604020202020204" pitchFamily="34" charset="0"/>
              <a:buChar char="•"/>
            </a:pPr>
            <a:endParaRPr lang="en-US" sz="2000" dirty="0"/>
          </a:p>
          <a:p>
            <a:pPr marL="342900" indent="-342900" algn="just">
              <a:buFont typeface="Arial" panose="020B0604020202020204" pitchFamily="34" charset="0"/>
              <a:buChar char="•"/>
            </a:pPr>
            <a:r>
              <a:rPr lang="en-US" sz="2000" b="1" dirty="0"/>
              <a:t>In sets with medium error rates for genomes 1 and 2</a:t>
            </a:r>
            <a:r>
              <a:rPr lang="en-US" sz="2000" dirty="0"/>
              <a:t>, BWA MEM came out as more tolerant to error rates than Bowtie in terms of accuracy (ratio of correctly aligned reads and all reads), but also scored higher in misaligned reads %, whereas Bowtie’s misaligned reads % stayed much lower than BWA MEM’s through all 5 sets (even in sets with high error rates), but unmapped reads % increased </a:t>
            </a:r>
            <a:r>
              <a:rPr lang="en-US" sz="2000" dirty="0" err="1"/>
              <a:t>propotionally</a:t>
            </a:r>
            <a:r>
              <a:rPr lang="en-US" sz="2000" dirty="0"/>
              <a:t> to  the error rates. In genome 3 (Mycobacterium tuberculosis) Bowtie outperformed BWA MEM in all 5 sets in accuracy.</a:t>
            </a:r>
          </a:p>
          <a:p>
            <a:pPr marL="342900" indent="-342900" algn="just">
              <a:buFont typeface="Arial" panose="020B0604020202020204" pitchFamily="34" charset="0"/>
              <a:buChar char="•"/>
            </a:pPr>
            <a:endParaRPr lang="en-US" sz="2000" dirty="0"/>
          </a:p>
          <a:p>
            <a:pPr marL="342900" indent="-342900" algn="just">
              <a:buFont typeface="Arial" panose="020B0604020202020204" pitchFamily="34" charset="0"/>
              <a:buChar char="•"/>
            </a:pPr>
            <a:r>
              <a:rPr lang="en-US" sz="2000" b="1" dirty="0"/>
              <a:t>In set with highest error rates</a:t>
            </a:r>
            <a:r>
              <a:rPr lang="en-US" sz="2000" dirty="0"/>
              <a:t>, for largest test genome (&gt; 4MB), Bowtie surpassed BWA MEM in correctly aligned reads %, precision and </a:t>
            </a:r>
            <a:r>
              <a:rPr lang="en-US" sz="2000" dirty="0" err="1"/>
              <a:t>fscore</a:t>
            </a:r>
            <a:r>
              <a:rPr lang="en-US" sz="2000" dirty="0"/>
              <a:t>. For smaller test genome like </a:t>
            </a:r>
            <a:r>
              <a:rPr lang="en-US" sz="2000" i="1" dirty="0"/>
              <a:t>Human Herpesvirus </a:t>
            </a:r>
            <a:r>
              <a:rPr lang="en-US" sz="2000" dirty="0"/>
              <a:t>(~150KB), BWA MEM scored higher in accuracy in sets with significant error rates.</a:t>
            </a:r>
          </a:p>
          <a:p>
            <a:pPr algn="just"/>
            <a:endParaRPr lang="en-US" sz="2000" dirty="0"/>
          </a:p>
          <a:p>
            <a:pPr marL="342900" indent="-342900" algn="just">
              <a:buFont typeface="Arial" panose="020B0604020202020204" pitchFamily="34" charset="0"/>
              <a:buChar char="•"/>
            </a:pPr>
            <a:r>
              <a:rPr lang="en-US" sz="2000" b="1" dirty="0"/>
              <a:t>In terms of precision</a:t>
            </a:r>
            <a:r>
              <a:rPr lang="en-US" sz="2000" dirty="0"/>
              <a:t>, Bowtie scored higher in all 5 sets of errors (for all 3 test genomes), while BWA MEM scored higher in recall through all 5 sets of errors and 3 test genomes. </a:t>
            </a:r>
          </a:p>
          <a:p>
            <a:pPr algn="just"/>
            <a:endParaRPr lang="en-US" sz="2000" dirty="0"/>
          </a:p>
          <a:p>
            <a:pPr marL="342900" indent="-342900" algn="just">
              <a:buFont typeface="Arial" panose="020B0604020202020204" pitchFamily="34" charset="0"/>
              <a:buChar char="•"/>
            </a:pPr>
            <a:r>
              <a:rPr lang="en-US" sz="2000" b="1" dirty="0"/>
              <a:t>Mapping quality distribution </a:t>
            </a:r>
            <a:r>
              <a:rPr lang="en-US" sz="2000" dirty="0"/>
              <a:t>in sets with low error rates showed that both Bowtie and BWA MEM are good in differentiating misaligned from correctly aligned reads by assigning lower MAPQs to misaligned reads, and higher MAPQs to correctly aligned reads. In sets with higher error rates BWA MEM tends to assign higher MAPQ even to misaligned reads, while Bowtie assigns lower MAPQ even to correctly mapped reads.</a:t>
            </a:r>
          </a:p>
          <a:p>
            <a:pPr marL="342900" indent="-342900" algn="just">
              <a:buFont typeface="Arial" panose="020B0604020202020204" pitchFamily="34" charset="0"/>
              <a:buChar char="•"/>
            </a:pPr>
            <a:endParaRPr lang="en-US" sz="2000" dirty="0"/>
          </a:p>
          <a:p>
            <a:pPr marL="342900" indent="-342900" algn="just">
              <a:buFont typeface="Arial" panose="020B0604020202020204" pitchFamily="34" charset="0"/>
              <a:buChar char="•"/>
            </a:pPr>
            <a:r>
              <a:rPr lang="en-US" sz="2000" dirty="0"/>
              <a:t>Wrongly mapped reads also classified as false positives can later lead to false positives variant calls. Unmapped reads are false negatives since tools haven’t aligned them at all, nor correctly nor wrongly. Unmapped reads are not as critical as misaligned since they are easily filtered out and don't bring confusion in later stages of DNA analysis.</a:t>
            </a:r>
          </a:p>
          <a:p>
            <a:endParaRPr lang="en-US" dirty="0"/>
          </a:p>
          <a:p>
            <a:endParaRPr lang="en-US" dirty="0"/>
          </a:p>
        </p:txBody>
      </p:sp>
      <p:sp>
        <p:nvSpPr>
          <p:cNvPr id="16" name="Title 1">
            <a:extLst>
              <a:ext uri="{FF2B5EF4-FFF2-40B4-BE49-F238E27FC236}">
                <a16:creationId xmlns:a16="http://schemas.microsoft.com/office/drawing/2014/main" id="{50AACE3C-7790-3CF9-EC49-EA87CF810C34}"/>
              </a:ext>
            </a:extLst>
          </p:cNvPr>
          <p:cNvSpPr>
            <a:spLocks noGrp="1"/>
          </p:cNvSpPr>
          <p:nvPr>
            <p:ph type="title"/>
          </p:nvPr>
        </p:nvSpPr>
        <p:spPr>
          <a:xfrm>
            <a:off x="1165466" y="262005"/>
            <a:ext cx="4609363" cy="694690"/>
          </a:xfrm>
        </p:spPr>
        <p:txBody>
          <a:bodyPr>
            <a:normAutofit fontScale="90000"/>
          </a:bodyPr>
          <a:lstStyle/>
          <a:p>
            <a:r>
              <a:rPr lang="en-US" dirty="0"/>
              <a:t>DISCUSION</a:t>
            </a:r>
          </a:p>
        </p:txBody>
      </p:sp>
    </p:spTree>
    <p:extLst>
      <p:ext uri="{BB962C8B-B14F-4D97-AF65-F5344CB8AC3E}">
        <p14:creationId xmlns:p14="http://schemas.microsoft.com/office/powerpoint/2010/main" val="269632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Arc 14">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038600" y="1939159"/>
            <a:ext cx="7644627" cy="2751086"/>
          </a:xfrm>
        </p:spPr>
        <p:txBody>
          <a:bodyPr>
            <a:normAutofit/>
          </a:bodyPr>
          <a:lstStyle/>
          <a:p>
            <a:pPr algn="r"/>
            <a:r>
              <a:rPr lang="en-US" dirty="0">
                <a:solidFill>
                  <a:schemeClr val="accent4"/>
                </a:solidFill>
              </a:rPr>
              <a:t>THANK YOU</a:t>
            </a:r>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 name="Rectangle 102">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5" name="Freeform: Shape 104">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2" name="Graphic 41" descr="DNK">
            <a:extLst>
              <a:ext uri="{FF2B5EF4-FFF2-40B4-BE49-F238E27FC236}">
                <a16:creationId xmlns:a16="http://schemas.microsoft.com/office/drawing/2014/main" id="{6486B31D-E0D8-1E15-9153-3CD3CF19A8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79982" y="368020"/>
            <a:ext cx="2614586" cy="2189986"/>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07" name="Arc 106">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48551" y="660992"/>
            <a:ext cx="6992518" cy="1418755"/>
          </a:xfrm>
        </p:spPr>
        <p:txBody>
          <a:bodyPr vert="horz" lIns="91440" tIns="45720" rIns="91440" bIns="45720" rtlCol="0" anchor="ctr">
            <a:normAutofit/>
          </a:bodyPr>
          <a:lstStyle/>
          <a:p>
            <a:r>
              <a:rPr lang="en-US" kern="1200" dirty="0">
                <a:solidFill>
                  <a:schemeClr val="tx1"/>
                </a:solidFill>
                <a:latin typeface="+mj-lt"/>
                <a:ea typeface="+mj-ea"/>
                <a:cs typeface="+mj-cs"/>
              </a:rPr>
              <a:t>Illumina sequencing</a:t>
            </a:r>
          </a:p>
        </p:txBody>
      </p:sp>
      <p:sp>
        <p:nvSpPr>
          <p:cNvPr id="38" name="Slide Number Placeholder 37">
            <a:extLst>
              <a:ext uri="{FF2B5EF4-FFF2-40B4-BE49-F238E27FC236}">
                <a16:creationId xmlns:a16="http://schemas.microsoft.com/office/drawing/2014/main" id="{198D92D2-0F62-443D-BB2D-F4E23724D76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5CEABB6-07DC-46E8-9B57-56EC44A396E5}" type="slidenum">
              <a:rPr lang="en-US" sz="1200">
                <a:solidFill>
                  <a:schemeClr val="tx1">
                    <a:tint val="75000"/>
                  </a:schemeClr>
                </a:solidFill>
              </a:rPr>
              <a:pPr>
                <a:spcAft>
                  <a:spcPts val="600"/>
                </a:spcAft>
              </a:pPr>
              <a:t>3</a:t>
            </a:fld>
            <a:endParaRPr lang="en-US" sz="1200">
              <a:solidFill>
                <a:schemeClr val="tx1">
                  <a:tint val="75000"/>
                </a:schemeClr>
              </a:solidFill>
            </a:endParaRPr>
          </a:p>
        </p:txBody>
      </p:sp>
      <p:pic>
        <p:nvPicPr>
          <p:cNvPr id="9" name="Čuvar mesta za sadržaj 33">
            <a:extLst>
              <a:ext uri="{FF2B5EF4-FFF2-40B4-BE49-F238E27FC236}">
                <a16:creationId xmlns:a16="http://schemas.microsoft.com/office/drawing/2014/main" id="{C693488E-B9B3-A5A3-2504-9AAC2F782998}"/>
              </a:ext>
            </a:extLst>
          </p:cNvPr>
          <p:cNvPicPr>
            <a:picLocks noChangeAspect="1"/>
          </p:cNvPicPr>
          <p:nvPr/>
        </p:nvPicPr>
        <p:blipFill>
          <a:blip r:embed="rId5"/>
          <a:stretch>
            <a:fillRect/>
          </a:stretch>
        </p:blipFill>
        <p:spPr>
          <a:xfrm>
            <a:off x="4168802" y="2365732"/>
            <a:ext cx="3252744" cy="3120668"/>
          </a:xfrm>
          <a:prstGeom prst="rect">
            <a:avLst/>
          </a:prstGeom>
        </p:spPr>
      </p:pic>
      <p:pic>
        <p:nvPicPr>
          <p:cNvPr id="10" name="Čuvar mesta za sadržaj 26">
            <a:extLst>
              <a:ext uri="{FF2B5EF4-FFF2-40B4-BE49-F238E27FC236}">
                <a16:creationId xmlns:a16="http://schemas.microsoft.com/office/drawing/2014/main" id="{E334C009-1FA4-EC18-E775-AC459F270D4D}"/>
              </a:ext>
            </a:extLst>
          </p:cNvPr>
          <p:cNvPicPr>
            <a:picLocks noChangeAspect="1"/>
          </p:cNvPicPr>
          <p:nvPr/>
        </p:nvPicPr>
        <p:blipFill>
          <a:blip r:embed="rId6"/>
          <a:stretch>
            <a:fillRect/>
          </a:stretch>
        </p:blipFill>
        <p:spPr>
          <a:xfrm>
            <a:off x="7854794" y="2365731"/>
            <a:ext cx="3168067" cy="3120669"/>
          </a:xfrm>
          <a:prstGeom prst="rect">
            <a:avLst/>
          </a:prstGeom>
        </p:spPr>
      </p:pic>
      <p:pic>
        <p:nvPicPr>
          <p:cNvPr id="11" name="Čuvar mesta za sadržaj 35">
            <a:extLst>
              <a:ext uri="{FF2B5EF4-FFF2-40B4-BE49-F238E27FC236}">
                <a16:creationId xmlns:a16="http://schemas.microsoft.com/office/drawing/2014/main" id="{9C12F7BE-CB48-2CE9-5C91-718185EE8C91}"/>
              </a:ext>
            </a:extLst>
          </p:cNvPr>
          <p:cNvPicPr>
            <a:picLocks noChangeAspect="1"/>
          </p:cNvPicPr>
          <p:nvPr/>
        </p:nvPicPr>
        <p:blipFill>
          <a:blip r:embed="rId7"/>
          <a:stretch>
            <a:fillRect/>
          </a:stretch>
        </p:blipFill>
        <p:spPr>
          <a:xfrm>
            <a:off x="319770" y="2329577"/>
            <a:ext cx="3325040" cy="3156824"/>
          </a:xfrm>
          <a:prstGeom prst="rect">
            <a:avLst/>
          </a:prstGeom>
        </p:spPr>
      </p:pic>
    </p:spTree>
    <p:extLst>
      <p:ext uri="{BB962C8B-B14F-4D97-AF65-F5344CB8AC3E}">
        <p14:creationId xmlns:p14="http://schemas.microsoft.com/office/powerpoint/2010/main" val="2112555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Čuvar mesta za sadržaj 15">
            <a:extLst>
              <a:ext uri="{FF2B5EF4-FFF2-40B4-BE49-F238E27FC236}">
                <a16:creationId xmlns:a16="http://schemas.microsoft.com/office/drawing/2014/main" id="{85055461-641F-4D73-CFE0-1DF4873E2A9E}"/>
              </a:ext>
            </a:extLst>
          </p:cNvPr>
          <p:cNvPicPr>
            <a:picLocks noChangeAspect="1"/>
          </p:cNvPicPr>
          <p:nvPr/>
        </p:nvPicPr>
        <p:blipFill>
          <a:blip r:embed="rId2"/>
          <a:stretch>
            <a:fillRect/>
          </a:stretch>
        </p:blipFill>
        <p:spPr>
          <a:xfrm>
            <a:off x="838200" y="1863725"/>
            <a:ext cx="6027738" cy="4413250"/>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pic>
        <p:nvPicPr>
          <p:cNvPr id="18" name="Grafika 17" descr="DNA with solid fill">
            <a:extLst>
              <a:ext uri="{FF2B5EF4-FFF2-40B4-BE49-F238E27FC236}">
                <a16:creationId xmlns:a16="http://schemas.microsoft.com/office/drawing/2014/main" id="{B3A12ADD-031D-A78D-CBD5-74CBEA310F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37375" y="1863725"/>
            <a:ext cx="4413250" cy="4413250"/>
          </a:xfrm>
          <a:prstGeom prst="rect">
            <a:avLst/>
          </a:prstGeom>
        </p:spPr>
      </p:pic>
      <p:sp>
        <p:nvSpPr>
          <p:cNvPr id="2" name="Naslov 1">
            <a:extLst>
              <a:ext uri="{FF2B5EF4-FFF2-40B4-BE49-F238E27FC236}">
                <a16:creationId xmlns:a16="http://schemas.microsoft.com/office/drawing/2014/main" id="{05AE9B66-C01B-9B4B-C78F-E64F38E88CB2}"/>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4800" kern="1200">
                <a:solidFill>
                  <a:schemeClr val="tx1"/>
                </a:solidFill>
                <a:latin typeface="+mj-lt"/>
                <a:ea typeface="+mj-ea"/>
                <a:cs typeface="+mj-cs"/>
              </a:rPr>
              <a:t>Alignment and data analysis</a:t>
            </a:r>
          </a:p>
        </p:txBody>
      </p:sp>
      <p:sp>
        <p:nvSpPr>
          <p:cNvPr id="14" name="Čuvar mesta za broj slajda 13">
            <a:extLst>
              <a:ext uri="{FF2B5EF4-FFF2-40B4-BE49-F238E27FC236}">
                <a16:creationId xmlns:a16="http://schemas.microsoft.com/office/drawing/2014/main" id="{0E11767B-0FFD-2DE4-1011-D5D14DD59FE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rPr>
              <a:pPr>
                <a:spcAft>
                  <a:spcPts val="600"/>
                </a:spcAft>
              </a:pPr>
              <a:t>4</a:t>
            </a:fld>
            <a:endParaRPr lang="en-US" sz="1200">
              <a:solidFill>
                <a:schemeClr val="tx1">
                  <a:tint val="75000"/>
                </a:schemeClr>
              </a:solidFill>
            </a:endParaRPr>
          </a:p>
        </p:txBody>
      </p:sp>
    </p:spTree>
    <p:extLst>
      <p:ext uri="{BB962C8B-B14F-4D97-AF65-F5344CB8AC3E}">
        <p14:creationId xmlns:p14="http://schemas.microsoft.com/office/powerpoint/2010/main" val="1023407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Naslov 1">
            <a:extLst>
              <a:ext uri="{FF2B5EF4-FFF2-40B4-BE49-F238E27FC236}">
                <a16:creationId xmlns:a16="http://schemas.microsoft.com/office/drawing/2014/main" id="{3AB83E55-FAFF-EB78-793D-74BD13DCDC2C}"/>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3600">
                <a:solidFill>
                  <a:schemeClr val="tx1"/>
                </a:solidFill>
              </a:rPr>
              <a:t>Paired-end sequencing and alignment</a:t>
            </a:r>
          </a:p>
        </p:txBody>
      </p:sp>
      <p:pic>
        <p:nvPicPr>
          <p:cNvPr id="17" name="Slika 16" descr="Slika na kojoj se nalazi tekst&#10;&#10;Opis je automatski generisan">
            <a:extLst>
              <a:ext uri="{FF2B5EF4-FFF2-40B4-BE49-F238E27FC236}">
                <a16:creationId xmlns:a16="http://schemas.microsoft.com/office/drawing/2014/main" id="{39780C81-D0E5-AEF0-5405-E0187B969CAC}"/>
              </a:ext>
            </a:extLst>
          </p:cNvPr>
          <p:cNvPicPr>
            <a:picLocks noChangeAspect="1"/>
          </p:cNvPicPr>
          <p:nvPr/>
        </p:nvPicPr>
        <p:blipFill>
          <a:blip r:embed="rId2"/>
          <a:stretch>
            <a:fillRect/>
          </a:stretch>
        </p:blipFill>
        <p:spPr>
          <a:xfrm>
            <a:off x="686165" y="2953110"/>
            <a:ext cx="5345723" cy="2205110"/>
          </a:xfrm>
          <a:prstGeom prst="rect">
            <a:avLst/>
          </a:prstGeom>
        </p:spPr>
      </p:pic>
      <p:pic>
        <p:nvPicPr>
          <p:cNvPr id="15" name="Slika 14">
            <a:extLst>
              <a:ext uri="{FF2B5EF4-FFF2-40B4-BE49-F238E27FC236}">
                <a16:creationId xmlns:a16="http://schemas.microsoft.com/office/drawing/2014/main" id="{06B7E6DA-5368-0E44-1920-049D39FA90FF}"/>
              </a:ext>
            </a:extLst>
          </p:cNvPr>
          <p:cNvPicPr>
            <a:picLocks noChangeAspect="1"/>
          </p:cNvPicPr>
          <p:nvPr/>
        </p:nvPicPr>
        <p:blipFill>
          <a:blip r:embed="rId3"/>
          <a:stretch>
            <a:fillRect/>
          </a:stretch>
        </p:blipFill>
        <p:spPr>
          <a:xfrm>
            <a:off x="6196289" y="3076774"/>
            <a:ext cx="5828261" cy="2081446"/>
          </a:xfrm>
          <a:prstGeom prst="rect">
            <a:avLst/>
          </a:prstGeom>
        </p:spPr>
      </p:pic>
      <p:sp>
        <p:nvSpPr>
          <p:cNvPr id="13" name="Čuvar mesta za broj slajda 12">
            <a:extLst>
              <a:ext uri="{FF2B5EF4-FFF2-40B4-BE49-F238E27FC236}">
                <a16:creationId xmlns:a16="http://schemas.microsoft.com/office/drawing/2014/main" id="{15DA5217-9514-81D9-7BAF-AFE0D7A8B1C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rPr>
              <a:pPr>
                <a:spcAft>
                  <a:spcPts val="600"/>
                </a:spcAft>
              </a:pPr>
              <a:t>5</a:t>
            </a:fld>
            <a:endParaRPr lang="en-US" sz="1200">
              <a:solidFill>
                <a:schemeClr val="tx1">
                  <a:tint val="75000"/>
                </a:schemeClr>
              </a:solidFill>
            </a:endParaRPr>
          </a:p>
        </p:txBody>
      </p:sp>
      <p:pic>
        <p:nvPicPr>
          <p:cNvPr id="5" name="Grafika 4" descr="DNA with solid fill">
            <a:extLst>
              <a:ext uri="{FF2B5EF4-FFF2-40B4-BE49-F238E27FC236}">
                <a16:creationId xmlns:a16="http://schemas.microsoft.com/office/drawing/2014/main" id="{3C92867F-B5DC-F2B9-DB7E-00F672781C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1238" y="-68827"/>
            <a:ext cx="1420761" cy="1420761"/>
          </a:xfrm>
          <a:prstGeom prst="rect">
            <a:avLst/>
          </a:prstGeom>
        </p:spPr>
      </p:pic>
      <p:pic>
        <p:nvPicPr>
          <p:cNvPr id="7" name="Grafika 6" descr="DNA with solid fill">
            <a:extLst>
              <a:ext uri="{FF2B5EF4-FFF2-40B4-BE49-F238E27FC236}">
                <a16:creationId xmlns:a16="http://schemas.microsoft.com/office/drawing/2014/main" id="{67C59F2C-1585-CB6D-A65A-5F8D4A615F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00561" y="5537200"/>
            <a:ext cx="1389627" cy="1389627"/>
          </a:xfrm>
          <a:prstGeom prst="rect">
            <a:avLst/>
          </a:prstGeom>
        </p:spPr>
      </p:pic>
    </p:spTree>
    <p:extLst>
      <p:ext uri="{BB962C8B-B14F-4D97-AF65-F5344CB8AC3E}">
        <p14:creationId xmlns:p14="http://schemas.microsoft.com/office/powerpoint/2010/main" val="2957984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0">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12">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Naslov 1">
            <a:extLst>
              <a:ext uri="{FF2B5EF4-FFF2-40B4-BE49-F238E27FC236}">
                <a16:creationId xmlns:a16="http://schemas.microsoft.com/office/drawing/2014/main" id="{4B5A463B-E6C4-7BB6-BC47-BDB54D792686}"/>
              </a:ext>
            </a:extLst>
          </p:cNvPr>
          <p:cNvSpPr>
            <a:spLocks noGrp="1"/>
          </p:cNvSpPr>
          <p:nvPr>
            <p:ph type="title"/>
          </p:nvPr>
        </p:nvSpPr>
        <p:spPr>
          <a:xfrm>
            <a:off x="1171074" y="1396686"/>
            <a:ext cx="3240506" cy="4064628"/>
          </a:xfrm>
        </p:spPr>
        <p:txBody>
          <a:bodyPr vert="horz" lIns="91440" tIns="45720" rIns="91440" bIns="45720" rtlCol="0" anchor="ctr">
            <a:normAutofit/>
          </a:bodyPr>
          <a:lstStyle/>
          <a:p>
            <a:r>
              <a:rPr lang="en-US" sz="3400" kern="1200">
                <a:solidFill>
                  <a:srgbClr val="FFFFFF"/>
                </a:solidFill>
                <a:latin typeface="+mj-lt"/>
                <a:ea typeface="+mj-ea"/>
                <a:cs typeface="+mj-cs"/>
              </a:rPr>
              <a:t>Illumina paired-end Sequencing simulation</a:t>
            </a:r>
          </a:p>
        </p:txBody>
      </p:sp>
      <p:sp>
        <p:nvSpPr>
          <p:cNvPr id="29" name="Arc 14">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 name="Oval 16">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Čuvar mesta za broj slajda 5">
            <a:extLst>
              <a:ext uri="{FF2B5EF4-FFF2-40B4-BE49-F238E27FC236}">
                <a16:creationId xmlns:a16="http://schemas.microsoft.com/office/drawing/2014/main" id="{EA527FB6-BA1A-E7C0-650B-3E5436E9F35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rPr>
              <a:pPr>
                <a:spcAft>
                  <a:spcPts val="600"/>
                </a:spcAft>
              </a:pPr>
              <a:t>6</a:t>
            </a:fld>
            <a:endParaRPr lang="en-US" sz="1200">
              <a:solidFill>
                <a:schemeClr val="tx1">
                  <a:tint val="75000"/>
                </a:schemeClr>
              </a:solidFill>
            </a:endParaRPr>
          </a:p>
        </p:txBody>
      </p:sp>
      <p:graphicFrame>
        <p:nvGraphicFramePr>
          <p:cNvPr id="7" name="Dijagram 6">
            <a:extLst>
              <a:ext uri="{FF2B5EF4-FFF2-40B4-BE49-F238E27FC236}">
                <a16:creationId xmlns:a16="http://schemas.microsoft.com/office/drawing/2014/main" id="{5D8FD811-A2E2-57E2-9962-DA92EF66F4E9}"/>
              </a:ext>
            </a:extLst>
          </p:cNvPr>
          <p:cNvGraphicFramePr/>
          <p:nvPr>
            <p:extLst>
              <p:ext uri="{D42A27DB-BD31-4B8C-83A1-F6EECF244321}">
                <p14:modId xmlns:p14="http://schemas.microsoft.com/office/powerpoint/2010/main" val="326643348"/>
              </p:ext>
            </p:extLst>
          </p:nvPr>
        </p:nvGraphicFramePr>
        <p:xfrm>
          <a:off x="5938496" y="1414528"/>
          <a:ext cx="4611517" cy="43244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2044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Naslov 1">
            <a:extLst>
              <a:ext uri="{FF2B5EF4-FFF2-40B4-BE49-F238E27FC236}">
                <a16:creationId xmlns:a16="http://schemas.microsoft.com/office/drawing/2014/main" id="{4B5A463B-E6C4-7BB6-BC47-BDB54D792686}"/>
              </a:ext>
            </a:extLst>
          </p:cNvPr>
          <p:cNvSpPr>
            <a:spLocks noGrp="1"/>
          </p:cNvSpPr>
          <p:nvPr>
            <p:ph type="title"/>
          </p:nvPr>
        </p:nvSpPr>
        <p:spPr>
          <a:xfrm>
            <a:off x="1171074" y="1396686"/>
            <a:ext cx="3240506" cy="4064628"/>
          </a:xfrm>
        </p:spPr>
        <p:txBody>
          <a:bodyPr vert="horz" lIns="91440" tIns="45720" rIns="91440" bIns="45720" rtlCol="0" anchor="ctr">
            <a:normAutofit/>
          </a:bodyPr>
          <a:lstStyle/>
          <a:p>
            <a:r>
              <a:rPr lang="en-US" sz="3400" kern="1200">
                <a:solidFill>
                  <a:srgbClr val="FFFFFF"/>
                </a:solidFill>
                <a:latin typeface="+mj-lt"/>
                <a:ea typeface="+mj-ea"/>
                <a:cs typeface="+mj-cs"/>
              </a:rPr>
              <a:t>Illumina paired-end Sequencing simulation</a:t>
            </a:r>
          </a:p>
        </p:txBody>
      </p:sp>
      <p:sp>
        <p:nvSpPr>
          <p:cNvPr id="39" name="Arc 38">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1" name="Oval 40">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Čuvar mesta za broj slajda 5">
            <a:extLst>
              <a:ext uri="{FF2B5EF4-FFF2-40B4-BE49-F238E27FC236}">
                <a16:creationId xmlns:a16="http://schemas.microsoft.com/office/drawing/2014/main" id="{EA527FB6-BA1A-E7C0-650B-3E5436E9F35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rPr>
              <a:pPr>
                <a:spcAft>
                  <a:spcPts val="600"/>
                </a:spcAft>
              </a:pPr>
              <a:t>7</a:t>
            </a:fld>
            <a:endParaRPr lang="en-US" sz="1200">
              <a:solidFill>
                <a:schemeClr val="tx1">
                  <a:tint val="75000"/>
                </a:schemeClr>
              </a:solidFill>
            </a:endParaRPr>
          </a:p>
        </p:txBody>
      </p:sp>
      <p:sp>
        <p:nvSpPr>
          <p:cNvPr id="16" name="Okvir za tekst 15">
            <a:extLst>
              <a:ext uri="{FF2B5EF4-FFF2-40B4-BE49-F238E27FC236}">
                <a16:creationId xmlns:a16="http://schemas.microsoft.com/office/drawing/2014/main" id="{BF3FE571-2CBD-D480-38EC-A4E4788E4BFB}"/>
              </a:ext>
            </a:extLst>
          </p:cNvPr>
          <p:cNvSpPr txBox="1"/>
          <p:nvPr/>
        </p:nvSpPr>
        <p:spPr>
          <a:xfrm>
            <a:off x="5382902" y="3286022"/>
            <a:ext cx="6469574" cy="232682"/>
          </a:xfrm>
          <a:prstGeom prst="rect">
            <a:avLst/>
          </a:prstGeom>
          <a:solidFill>
            <a:srgbClr val="000000">
              <a:alpha val="50000"/>
            </a:srgbClr>
          </a:solidFill>
          <a:ln>
            <a:noFill/>
          </a:ln>
        </p:spPr>
        <p:txBody>
          <a:bodyPr wrap="square" rtlCol="0" anchor="ctr">
            <a:noAutofit/>
          </a:bodyPr>
          <a:lstStyle/>
          <a:p>
            <a:pPr algn="ctr">
              <a:spcAft>
                <a:spcPts val="600"/>
              </a:spcAft>
            </a:pPr>
            <a:r>
              <a:rPr lang="en-US" sz="1300" b="1">
                <a:solidFill>
                  <a:srgbClr val="FFFFFF"/>
                </a:solidFill>
              </a:rPr>
              <a:t>1</a:t>
            </a:r>
            <a:r>
              <a:rPr lang="en-US" sz="1300">
                <a:solidFill>
                  <a:srgbClr val="FFFFFF"/>
                </a:solidFill>
              </a:rPr>
              <a:t>. </a:t>
            </a:r>
            <a:r>
              <a:rPr lang="en-US" sz="1300" b="1">
                <a:solidFill>
                  <a:srgbClr val="FFFFFF"/>
                </a:solidFill>
              </a:rPr>
              <a:t>FASTA  file parsing</a:t>
            </a:r>
            <a:endParaRPr lang="sr-Latn-RS" sz="1300" b="1">
              <a:solidFill>
                <a:srgbClr val="FFFFFF"/>
              </a:solidFill>
            </a:endParaRPr>
          </a:p>
        </p:txBody>
      </p:sp>
      <p:pic>
        <p:nvPicPr>
          <p:cNvPr id="17" name="Slika 16">
            <a:extLst>
              <a:ext uri="{FF2B5EF4-FFF2-40B4-BE49-F238E27FC236}">
                <a16:creationId xmlns:a16="http://schemas.microsoft.com/office/drawing/2014/main" id="{92AED0E6-25C2-FAB3-FF40-730524822CED}"/>
              </a:ext>
            </a:extLst>
          </p:cNvPr>
          <p:cNvPicPr>
            <a:picLocks noChangeAspect="1"/>
          </p:cNvPicPr>
          <p:nvPr/>
        </p:nvPicPr>
        <p:blipFill>
          <a:blip r:embed="rId2"/>
          <a:stretch>
            <a:fillRect/>
          </a:stretch>
        </p:blipFill>
        <p:spPr>
          <a:xfrm>
            <a:off x="5109127" y="3943474"/>
            <a:ext cx="6765099" cy="2276351"/>
          </a:xfrm>
          <a:prstGeom prst="rect">
            <a:avLst/>
          </a:prstGeom>
        </p:spPr>
      </p:pic>
      <p:sp>
        <p:nvSpPr>
          <p:cNvPr id="18" name="Okvir za tekst 17">
            <a:extLst>
              <a:ext uri="{FF2B5EF4-FFF2-40B4-BE49-F238E27FC236}">
                <a16:creationId xmlns:a16="http://schemas.microsoft.com/office/drawing/2014/main" id="{C9066F13-4332-241C-4D03-BA08702848DF}"/>
              </a:ext>
            </a:extLst>
          </p:cNvPr>
          <p:cNvSpPr txBox="1"/>
          <p:nvPr/>
        </p:nvSpPr>
        <p:spPr>
          <a:xfrm>
            <a:off x="5382902" y="5910160"/>
            <a:ext cx="6469574" cy="224422"/>
          </a:xfrm>
          <a:prstGeom prst="rect">
            <a:avLst/>
          </a:prstGeom>
          <a:solidFill>
            <a:srgbClr val="000000">
              <a:alpha val="50000"/>
            </a:srgbClr>
          </a:solidFill>
          <a:ln>
            <a:noFill/>
          </a:ln>
        </p:spPr>
        <p:txBody>
          <a:bodyPr wrap="square" rtlCol="0" anchor="ctr">
            <a:noAutofit/>
          </a:bodyPr>
          <a:lstStyle/>
          <a:p>
            <a:pPr algn="ctr">
              <a:spcAft>
                <a:spcPts val="600"/>
              </a:spcAft>
            </a:pPr>
            <a:r>
              <a:rPr lang="en-US" sz="1300" b="1" dirty="0">
                <a:solidFill>
                  <a:srgbClr val="FFFFFF"/>
                </a:solidFill>
              </a:rPr>
              <a:t>2. Genome sequence fragmentation</a:t>
            </a:r>
            <a:endParaRPr lang="sr-Latn-RS" sz="1300" b="1" dirty="0">
              <a:solidFill>
                <a:srgbClr val="FFFFFF"/>
              </a:solidFill>
            </a:endParaRPr>
          </a:p>
        </p:txBody>
      </p:sp>
      <p:pic>
        <p:nvPicPr>
          <p:cNvPr id="4" name="Slika 3" descr="Slika na kojoj se nalazi tekst&#10;&#10;Opis je automatski generisan">
            <a:extLst>
              <a:ext uri="{FF2B5EF4-FFF2-40B4-BE49-F238E27FC236}">
                <a16:creationId xmlns:a16="http://schemas.microsoft.com/office/drawing/2014/main" id="{0F5322B9-6548-E4A8-C54F-9A14FFB82F50}"/>
              </a:ext>
            </a:extLst>
          </p:cNvPr>
          <p:cNvPicPr>
            <a:picLocks noChangeAspect="1"/>
          </p:cNvPicPr>
          <p:nvPr/>
        </p:nvPicPr>
        <p:blipFill>
          <a:blip r:embed="rId3"/>
          <a:stretch>
            <a:fillRect/>
          </a:stretch>
        </p:blipFill>
        <p:spPr>
          <a:xfrm>
            <a:off x="5370153" y="1850277"/>
            <a:ext cx="6482323" cy="1277991"/>
          </a:xfrm>
          <a:prstGeom prst="rect">
            <a:avLst/>
          </a:prstGeom>
        </p:spPr>
      </p:pic>
      <p:sp>
        <p:nvSpPr>
          <p:cNvPr id="5" name="Strelica: nadesno 4">
            <a:extLst>
              <a:ext uri="{FF2B5EF4-FFF2-40B4-BE49-F238E27FC236}">
                <a16:creationId xmlns:a16="http://schemas.microsoft.com/office/drawing/2014/main" id="{F44E3656-DFCF-EF2C-09EC-2A4633DD52D7}"/>
              </a:ext>
            </a:extLst>
          </p:cNvPr>
          <p:cNvSpPr/>
          <p:nvPr/>
        </p:nvSpPr>
        <p:spPr>
          <a:xfrm>
            <a:off x="7082875" y="2417118"/>
            <a:ext cx="259288" cy="3075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cxnSp>
        <p:nvCxnSpPr>
          <p:cNvPr id="8" name="Prava linija spajanja 7">
            <a:extLst>
              <a:ext uri="{FF2B5EF4-FFF2-40B4-BE49-F238E27FC236}">
                <a16:creationId xmlns:a16="http://schemas.microsoft.com/office/drawing/2014/main" id="{3ED03151-FA74-361A-7D07-ABCB7E34D24B}"/>
              </a:ext>
            </a:extLst>
          </p:cNvPr>
          <p:cNvCxnSpPr/>
          <p:nvPr/>
        </p:nvCxnSpPr>
        <p:spPr>
          <a:xfrm>
            <a:off x="5840361" y="4365523"/>
            <a:ext cx="0" cy="13734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Prava linija spajanja 9">
            <a:extLst>
              <a:ext uri="{FF2B5EF4-FFF2-40B4-BE49-F238E27FC236}">
                <a16:creationId xmlns:a16="http://schemas.microsoft.com/office/drawing/2014/main" id="{B73EBDAD-7AFD-6E10-673D-10EC4A8DC094}"/>
              </a:ext>
            </a:extLst>
          </p:cNvPr>
          <p:cNvCxnSpPr/>
          <p:nvPr/>
        </p:nvCxnSpPr>
        <p:spPr>
          <a:xfrm>
            <a:off x="6194323" y="4611329"/>
            <a:ext cx="0" cy="11276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Prava linija spajanja 11">
            <a:extLst>
              <a:ext uri="{FF2B5EF4-FFF2-40B4-BE49-F238E27FC236}">
                <a16:creationId xmlns:a16="http://schemas.microsoft.com/office/drawing/2014/main" id="{6B1AF822-F08F-8055-D31E-FD31798E9F54}"/>
              </a:ext>
            </a:extLst>
          </p:cNvPr>
          <p:cNvCxnSpPr/>
          <p:nvPr/>
        </p:nvCxnSpPr>
        <p:spPr>
          <a:xfrm>
            <a:off x="6548284" y="4876800"/>
            <a:ext cx="0" cy="862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Prava linija spajanja 13">
            <a:extLst>
              <a:ext uri="{FF2B5EF4-FFF2-40B4-BE49-F238E27FC236}">
                <a16:creationId xmlns:a16="http://schemas.microsoft.com/office/drawing/2014/main" id="{1A777DE3-8F82-C5E4-4A1B-C533F7F2BCAA}"/>
              </a:ext>
            </a:extLst>
          </p:cNvPr>
          <p:cNvCxnSpPr>
            <a:cxnSpLocks/>
          </p:cNvCxnSpPr>
          <p:nvPr/>
        </p:nvCxnSpPr>
        <p:spPr>
          <a:xfrm>
            <a:off x="6921910" y="5081649"/>
            <a:ext cx="0" cy="657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Prava linija spajanja 20">
            <a:extLst>
              <a:ext uri="{FF2B5EF4-FFF2-40B4-BE49-F238E27FC236}">
                <a16:creationId xmlns:a16="http://schemas.microsoft.com/office/drawing/2014/main" id="{50D24657-A809-CADB-BCC8-6226948AF738}"/>
              </a:ext>
            </a:extLst>
          </p:cNvPr>
          <p:cNvCxnSpPr/>
          <p:nvPr/>
        </p:nvCxnSpPr>
        <p:spPr>
          <a:xfrm>
            <a:off x="9458632" y="4296697"/>
            <a:ext cx="0" cy="14422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Prava linija spajanja 25">
            <a:extLst>
              <a:ext uri="{FF2B5EF4-FFF2-40B4-BE49-F238E27FC236}">
                <a16:creationId xmlns:a16="http://schemas.microsoft.com/office/drawing/2014/main" id="{152E358A-2D32-80F2-B23C-370D6AA2B458}"/>
              </a:ext>
            </a:extLst>
          </p:cNvPr>
          <p:cNvCxnSpPr>
            <a:cxnSpLocks/>
          </p:cNvCxnSpPr>
          <p:nvPr/>
        </p:nvCxnSpPr>
        <p:spPr>
          <a:xfrm>
            <a:off x="9817509" y="4611329"/>
            <a:ext cx="0" cy="11276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Prava linija spajanja 27">
            <a:extLst>
              <a:ext uri="{FF2B5EF4-FFF2-40B4-BE49-F238E27FC236}">
                <a16:creationId xmlns:a16="http://schemas.microsoft.com/office/drawing/2014/main" id="{B00BE58D-C25F-C9FC-8518-F329A68B405E}"/>
              </a:ext>
            </a:extLst>
          </p:cNvPr>
          <p:cNvCxnSpPr>
            <a:cxnSpLocks/>
          </p:cNvCxnSpPr>
          <p:nvPr/>
        </p:nvCxnSpPr>
        <p:spPr>
          <a:xfrm>
            <a:off x="10177669" y="4780992"/>
            <a:ext cx="0" cy="95797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Prava linija spajanja 29">
            <a:extLst>
              <a:ext uri="{FF2B5EF4-FFF2-40B4-BE49-F238E27FC236}">
                <a16:creationId xmlns:a16="http://schemas.microsoft.com/office/drawing/2014/main" id="{A35F6DF8-2112-1FC7-2523-41663B96043A}"/>
              </a:ext>
            </a:extLst>
          </p:cNvPr>
          <p:cNvCxnSpPr>
            <a:cxnSpLocks/>
          </p:cNvCxnSpPr>
          <p:nvPr/>
        </p:nvCxnSpPr>
        <p:spPr>
          <a:xfrm>
            <a:off x="10525432" y="5052246"/>
            <a:ext cx="0" cy="686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Prava linija spajanja 31">
            <a:extLst>
              <a:ext uri="{FF2B5EF4-FFF2-40B4-BE49-F238E27FC236}">
                <a16:creationId xmlns:a16="http://schemas.microsoft.com/office/drawing/2014/main" id="{E2B6CFC3-08D0-4D71-838C-480F789AE042}"/>
              </a:ext>
            </a:extLst>
          </p:cNvPr>
          <p:cNvCxnSpPr>
            <a:cxnSpLocks/>
          </p:cNvCxnSpPr>
          <p:nvPr/>
        </p:nvCxnSpPr>
        <p:spPr>
          <a:xfrm>
            <a:off x="10889225" y="5327092"/>
            <a:ext cx="0" cy="420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Prava linija spajanja 28">
            <a:extLst>
              <a:ext uri="{FF2B5EF4-FFF2-40B4-BE49-F238E27FC236}">
                <a16:creationId xmlns:a16="http://schemas.microsoft.com/office/drawing/2014/main" id="{488EE3A9-1E3D-3471-89B7-AFD81991B1B2}"/>
              </a:ext>
            </a:extLst>
          </p:cNvPr>
          <p:cNvCxnSpPr/>
          <p:nvPr/>
        </p:nvCxnSpPr>
        <p:spPr>
          <a:xfrm>
            <a:off x="7212519" y="5327092"/>
            <a:ext cx="0" cy="41187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Okvir za tekst 32">
                <a:extLst>
                  <a:ext uri="{FF2B5EF4-FFF2-40B4-BE49-F238E27FC236}">
                    <a16:creationId xmlns:a16="http://schemas.microsoft.com/office/drawing/2014/main" id="{9EEF2B83-D3D8-E255-253B-70E4814A7648}"/>
                  </a:ext>
                </a:extLst>
              </p:cNvPr>
              <p:cNvSpPr txBox="1"/>
              <p:nvPr/>
            </p:nvSpPr>
            <p:spPr>
              <a:xfrm>
                <a:off x="5828384" y="3737836"/>
                <a:ext cx="4078633" cy="417294"/>
              </a:xfrm>
              <a:prstGeom prst="rect">
                <a:avLst/>
              </a:prstGeom>
              <a:noFill/>
            </p:spPr>
            <p:txBody>
              <a:bodyPr wrap="square" lIns="0" tIns="0" rIns="0" bIns="0" rtlCol="0">
                <a:spAutoFit/>
              </a:bodyPr>
              <a:lstStyle/>
              <a:p>
                <a:r>
                  <a:rPr lang="pt-BR" i="1" dirty="0"/>
                  <a:t>Num_fragm </a:t>
                </a:r>
                <a14:m>
                  <m:oMath xmlns:m="http://schemas.openxmlformats.org/officeDocument/2006/math">
                    <m:r>
                      <a:rPr lang="pt-BR" i="1" smtClean="0">
                        <a:latin typeface="Cambria Math" panose="02040503050406030204" pitchFamily="18" charset="0"/>
                      </a:rPr>
                      <m:t>=</m:t>
                    </m:r>
                    <m:f>
                      <m:fPr>
                        <m:ctrlPr>
                          <a:rPr lang="pt-BR" i="1" smtClean="0">
                            <a:latin typeface="Cambria Math" panose="02040503050406030204" pitchFamily="18" charset="0"/>
                          </a:rPr>
                        </m:ctrlPr>
                      </m:fPr>
                      <m:num>
                        <m:r>
                          <a:rPr lang="en-US" b="0" i="1" smtClean="0">
                            <a:latin typeface="Cambria Math" panose="02040503050406030204" pitchFamily="18" charset="0"/>
                          </a:rPr>
                          <m:t>𝑠𝑒𝑞𝑢𝑒𝑛𝑐𝑒</m:t>
                        </m:r>
                        <m:r>
                          <a:rPr lang="en-US" b="0" i="1" smtClean="0">
                            <a:latin typeface="Cambria Math" panose="02040503050406030204" pitchFamily="18" charset="0"/>
                          </a:rPr>
                          <m:t>_</m:t>
                        </m:r>
                        <m:r>
                          <a:rPr lang="en-US" b="0" i="1" smtClean="0">
                            <a:latin typeface="Cambria Math" panose="02040503050406030204" pitchFamily="18" charset="0"/>
                          </a:rPr>
                          <m:t>𝑙𝑒𝑛</m:t>
                        </m:r>
                        <m:r>
                          <a:rPr lang="en-US" b="0" i="1" smtClean="0">
                            <a:latin typeface="Cambria Math" panose="02040503050406030204" pitchFamily="18" charset="0"/>
                          </a:rPr>
                          <m:t> ∗</m:t>
                        </m:r>
                        <m:r>
                          <a:rPr lang="en-US" b="0" i="1" smtClean="0">
                            <a:latin typeface="Cambria Math" panose="02040503050406030204" pitchFamily="18" charset="0"/>
                          </a:rPr>
                          <m:t>𝑐𝑜𝑣𝑒𝑟𝑎𝑔𝑒</m:t>
                        </m:r>
                      </m:num>
                      <m:den>
                        <m:r>
                          <a:rPr lang="en-US" b="0" i="1" smtClean="0">
                            <a:latin typeface="Cambria Math" panose="02040503050406030204" pitchFamily="18" charset="0"/>
                          </a:rPr>
                          <m:t>2∗</m:t>
                        </m:r>
                        <m:r>
                          <a:rPr lang="en-US" b="0" i="1" smtClean="0">
                            <a:latin typeface="Cambria Math" panose="02040503050406030204" pitchFamily="18" charset="0"/>
                          </a:rPr>
                          <m:t>𝑟𝑒𝑎𝑑</m:t>
                        </m:r>
                        <m:r>
                          <a:rPr lang="en-US" b="0" i="1" smtClean="0">
                            <a:latin typeface="Cambria Math" panose="02040503050406030204" pitchFamily="18" charset="0"/>
                          </a:rPr>
                          <m:t>_</m:t>
                        </m:r>
                        <m:r>
                          <a:rPr lang="en-US" b="0" i="1" smtClean="0">
                            <a:latin typeface="Cambria Math" panose="02040503050406030204" pitchFamily="18" charset="0"/>
                          </a:rPr>
                          <m:t>𝑙𝑒𝑛</m:t>
                        </m:r>
                      </m:den>
                    </m:f>
                  </m:oMath>
                </a14:m>
                <a:endParaRPr lang="sr-Latn-RS" dirty="0"/>
              </a:p>
            </p:txBody>
          </p:sp>
        </mc:Choice>
        <mc:Fallback xmlns="">
          <p:sp>
            <p:nvSpPr>
              <p:cNvPr id="33" name="Okvir za tekst 32">
                <a:extLst>
                  <a:ext uri="{FF2B5EF4-FFF2-40B4-BE49-F238E27FC236}">
                    <a16:creationId xmlns:a16="http://schemas.microsoft.com/office/drawing/2014/main" id="{9EEF2B83-D3D8-E255-253B-70E4814A7648}"/>
                  </a:ext>
                </a:extLst>
              </p:cNvPr>
              <p:cNvSpPr txBox="1">
                <a:spLocks noRot="1" noChangeAspect="1" noMove="1" noResize="1" noEditPoints="1" noAdjustHandles="1" noChangeArrowheads="1" noChangeShapeType="1" noTextEdit="1"/>
              </p:cNvSpPr>
              <p:nvPr/>
            </p:nvSpPr>
            <p:spPr>
              <a:xfrm>
                <a:off x="5828384" y="3737836"/>
                <a:ext cx="4078633" cy="417294"/>
              </a:xfrm>
              <a:prstGeom prst="rect">
                <a:avLst/>
              </a:prstGeom>
              <a:blipFill>
                <a:blip r:embed="rId4"/>
                <a:stretch>
                  <a:fillRect l="-3438" t="-2899" b="-15942"/>
                </a:stretch>
              </a:blipFill>
            </p:spPr>
            <p:txBody>
              <a:bodyPr/>
              <a:lstStyle/>
              <a:p>
                <a:r>
                  <a:rPr lang="sr-Latn-RS">
                    <a:noFill/>
                  </a:rPr>
                  <a:t> </a:t>
                </a:r>
              </a:p>
            </p:txBody>
          </p:sp>
        </mc:Fallback>
      </mc:AlternateContent>
    </p:spTree>
    <p:extLst>
      <p:ext uri="{BB962C8B-B14F-4D97-AF65-F5344CB8AC3E}">
        <p14:creationId xmlns:p14="http://schemas.microsoft.com/office/powerpoint/2010/main" val="1894794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Naslov 1">
            <a:extLst>
              <a:ext uri="{FF2B5EF4-FFF2-40B4-BE49-F238E27FC236}">
                <a16:creationId xmlns:a16="http://schemas.microsoft.com/office/drawing/2014/main" id="{4B5A463B-E6C4-7BB6-BC47-BDB54D792686}"/>
              </a:ext>
            </a:extLst>
          </p:cNvPr>
          <p:cNvSpPr>
            <a:spLocks noGrp="1"/>
          </p:cNvSpPr>
          <p:nvPr>
            <p:ph type="title"/>
          </p:nvPr>
        </p:nvSpPr>
        <p:spPr>
          <a:xfrm>
            <a:off x="1171074" y="1396686"/>
            <a:ext cx="3240506" cy="4064628"/>
          </a:xfrm>
        </p:spPr>
        <p:txBody>
          <a:bodyPr vert="horz" lIns="91440" tIns="45720" rIns="91440" bIns="45720" rtlCol="0" anchor="ctr">
            <a:normAutofit/>
          </a:bodyPr>
          <a:lstStyle/>
          <a:p>
            <a:r>
              <a:rPr lang="en-US" sz="3400" kern="1200">
                <a:solidFill>
                  <a:srgbClr val="FFFFFF"/>
                </a:solidFill>
                <a:latin typeface="+mj-lt"/>
                <a:ea typeface="+mj-ea"/>
                <a:cs typeface="+mj-cs"/>
              </a:rPr>
              <a:t>Illumina paired-end Sequencing simulation</a:t>
            </a:r>
          </a:p>
        </p:txBody>
      </p:sp>
      <p:sp>
        <p:nvSpPr>
          <p:cNvPr id="39" name="Arc 38">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1" name="Oval 40">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Čuvar mesta za broj slajda 5">
            <a:extLst>
              <a:ext uri="{FF2B5EF4-FFF2-40B4-BE49-F238E27FC236}">
                <a16:creationId xmlns:a16="http://schemas.microsoft.com/office/drawing/2014/main" id="{EA527FB6-BA1A-E7C0-650B-3E5436E9F35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rPr>
              <a:pPr>
                <a:spcAft>
                  <a:spcPts val="600"/>
                </a:spcAft>
              </a:pPr>
              <a:t>8</a:t>
            </a:fld>
            <a:endParaRPr lang="en-US" sz="1200">
              <a:solidFill>
                <a:schemeClr val="tx1">
                  <a:tint val="75000"/>
                </a:schemeClr>
              </a:solidFill>
            </a:endParaRPr>
          </a:p>
        </p:txBody>
      </p:sp>
      <p:sp>
        <p:nvSpPr>
          <p:cNvPr id="16" name="Okvir za tekst 15">
            <a:extLst>
              <a:ext uri="{FF2B5EF4-FFF2-40B4-BE49-F238E27FC236}">
                <a16:creationId xmlns:a16="http://schemas.microsoft.com/office/drawing/2014/main" id="{BF3FE571-2CBD-D480-38EC-A4E4788E4BFB}"/>
              </a:ext>
            </a:extLst>
          </p:cNvPr>
          <p:cNvSpPr txBox="1"/>
          <p:nvPr/>
        </p:nvSpPr>
        <p:spPr>
          <a:xfrm>
            <a:off x="5614933" y="3741132"/>
            <a:ext cx="5968272" cy="136799"/>
          </a:xfrm>
          <a:prstGeom prst="rect">
            <a:avLst/>
          </a:prstGeom>
          <a:solidFill>
            <a:srgbClr val="000000">
              <a:alpha val="50000"/>
            </a:srgbClr>
          </a:solidFill>
          <a:ln>
            <a:noFill/>
          </a:ln>
        </p:spPr>
        <p:txBody>
          <a:bodyPr wrap="square" rtlCol="0" anchor="ctr">
            <a:noAutofit/>
          </a:bodyPr>
          <a:lstStyle/>
          <a:p>
            <a:pPr algn="ctr">
              <a:spcAft>
                <a:spcPts val="600"/>
              </a:spcAft>
            </a:pPr>
            <a:r>
              <a:rPr lang="en-US" sz="1300" b="1" dirty="0">
                <a:solidFill>
                  <a:srgbClr val="FFFFFF"/>
                </a:solidFill>
              </a:rPr>
              <a:t>3. Paired-end reads creation</a:t>
            </a:r>
            <a:endParaRPr lang="sr-Latn-RS" sz="1300" b="1" dirty="0">
              <a:solidFill>
                <a:srgbClr val="FFFFFF"/>
              </a:solidFill>
            </a:endParaRPr>
          </a:p>
        </p:txBody>
      </p:sp>
      <p:sp>
        <p:nvSpPr>
          <p:cNvPr id="18" name="Okvir za tekst 17">
            <a:extLst>
              <a:ext uri="{FF2B5EF4-FFF2-40B4-BE49-F238E27FC236}">
                <a16:creationId xmlns:a16="http://schemas.microsoft.com/office/drawing/2014/main" id="{C9066F13-4332-241C-4D03-BA08702848DF}"/>
              </a:ext>
            </a:extLst>
          </p:cNvPr>
          <p:cNvSpPr txBox="1"/>
          <p:nvPr/>
        </p:nvSpPr>
        <p:spPr>
          <a:xfrm>
            <a:off x="5614933" y="6160721"/>
            <a:ext cx="5968272" cy="136799"/>
          </a:xfrm>
          <a:prstGeom prst="rect">
            <a:avLst/>
          </a:prstGeom>
          <a:solidFill>
            <a:srgbClr val="000000">
              <a:alpha val="50000"/>
            </a:srgbClr>
          </a:solidFill>
          <a:ln>
            <a:noFill/>
          </a:ln>
        </p:spPr>
        <p:txBody>
          <a:bodyPr wrap="square" rtlCol="0" anchor="ctr">
            <a:noAutofit/>
          </a:bodyPr>
          <a:lstStyle/>
          <a:p>
            <a:pPr algn="ctr">
              <a:spcAft>
                <a:spcPts val="600"/>
              </a:spcAft>
            </a:pPr>
            <a:r>
              <a:rPr lang="en-US" sz="1300" b="1" dirty="0">
                <a:solidFill>
                  <a:srgbClr val="FFFFFF"/>
                </a:solidFill>
              </a:rPr>
              <a:t>4. Adding sequencing errors</a:t>
            </a:r>
            <a:endParaRPr lang="sr-Latn-RS" sz="1300" b="1" dirty="0">
              <a:solidFill>
                <a:srgbClr val="FFFFFF"/>
              </a:solidFill>
            </a:endParaRPr>
          </a:p>
        </p:txBody>
      </p:sp>
      <p:pic>
        <p:nvPicPr>
          <p:cNvPr id="12" name="Slika 11" descr="Slika na kojoj se nalazi tekst, snimak ekrana, ekran&#10;&#10;Opis je automatski generisan">
            <a:extLst>
              <a:ext uri="{FF2B5EF4-FFF2-40B4-BE49-F238E27FC236}">
                <a16:creationId xmlns:a16="http://schemas.microsoft.com/office/drawing/2014/main" id="{F78C5DCD-2478-6478-BC26-05C4D3E4C597}"/>
              </a:ext>
            </a:extLst>
          </p:cNvPr>
          <p:cNvPicPr>
            <a:picLocks noChangeAspect="1"/>
          </p:cNvPicPr>
          <p:nvPr/>
        </p:nvPicPr>
        <p:blipFill>
          <a:blip r:embed="rId2"/>
          <a:stretch>
            <a:fillRect/>
          </a:stretch>
        </p:blipFill>
        <p:spPr>
          <a:xfrm>
            <a:off x="5370153" y="1350631"/>
            <a:ext cx="6341793" cy="2511196"/>
          </a:xfrm>
          <a:prstGeom prst="rect">
            <a:avLst/>
          </a:prstGeom>
        </p:spPr>
      </p:pic>
      <p:pic>
        <p:nvPicPr>
          <p:cNvPr id="7" name="Slika 6">
            <a:extLst>
              <a:ext uri="{FF2B5EF4-FFF2-40B4-BE49-F238E27FC236}">
                <a16:creationId xmlns:a16="http://schemas.microsoft.com/office/drawing/2014/main" id="{BB66CAE3-115B-0EA8-EFC2-825CBB38A14D}"/>
              </a:ext>
            </a:extLst>
          </p:cNvPr>
          <p:cNvPicPr>
            <a:picLocks noChangeAspect="1"/>
          </p:cNvPicPr>
          <p:nvPr/>
        </p:nvPicPr>
        <p:blipFill>
          <a:blip r:embed="rId3"/>
          <a:stretch>
            <a:fillRect/>
          </a:stretch>
        </p:blipFill>
        <p:spPr>
          <a:xfrm>
            <a:off x="5614934" y="4059466"/>
            <a:ext cx="5968272" cy="1979853"/>
          </a:xfrm>
          <a:prstGeom prst="rect">
            <a:avLst/>
          </a:prstGeom>
        </p:spPr>
      </p:pic>
    </p:spTree>
    <p:extLst>
      <p:ext uri="{BB962C8B-B14F-4D97-AF65-F5344CB8AC3E}">
        <p14:creationId xmlns:p14="http://schemas.microsoft.com/office/powerpoint/2010/main" val="1359332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5" name="Rectangle 2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Čuvar mesta za broj slajda 12">
            <a:extLst>
              <a:ext uri="{FF2B5EF4-FFF2-40B4-BE49-F238E27FC236}">
                <a16:creationId xmlns:a16="http://schemas.microsoft.com/office/drawing/2014/main" id="{15DA5217-9514-81D9-7BAF-AFE0D7A8B1CC}"/>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rPr>
              <a:pPr>
                <a:spcAft>
                  <a:spcPts val="600"/>
                </a:spcAft>
              </a:pPr>
              <a:t>9</a:t>
            </a:fld>
            <a:endParaRPr lang="en-US" sz="1200">
              <a:solidFill>
                <a:schemeClr val="tx1">
                  <a:tint val="75000"/>
                </a:schemeClr>
              </a:solidFill>
            </a:endParaRPr>
          </a:p>
        </p:txBody>
      </p:sp>
      <p:sp>
        <p:nvSpPr>
          <p:cNvPr id="16" name="Okvir za tekst 15">
            <a:extLst>
              <a:ext uri="{FF2B5EF4-FFF2-40B4-BE49-F238E27FC236}">
                <a16:creationId xmlns:a16="http://schemas.microsoft.com/office/drawing/2014/main" id="{18E53C10-4A85-8014-0862-402BAAC856F2}"/>
              </a:ext>
            </a:extLst>
          </p:cNvPr>
          <p:cNvSpPr txBox="1"/>
          <p:nvPr/>
        </p:nvSpPr>
        <p:spPr>
          <a:xfrm>
            <a:off x="1838303" y="5971497"/>
            <a:ext cx="8732014" cy="173393"/>
          </a:xfrm>
          <a:prstGeom prst="rect">
            <a:avLst/>
          </a:prstGeom>
          <a:solidFill>
            <a:srgbClr val="000000">
              <a:alpha val="50000"/>
            </a:srgbClr>
          </a:solidFill>
          <a:ln>
            <a:noFill/>
          </a:ln>
        </p:spPr>
        <p:txBody>
          <a:bodyPr wrap="square" rtlCol="0" anchor="ctr">
            <a:noAutofit/>
          </a:bodyPr>
          <a:lstStyle/>
          <a:p>
            <a:pPr algn="ctr">
              <a:spcAft>
                <a:spcPts val="600"/>
              </a:spcAft>
            </a:pPr>
            <a:r>
              <a:rPr lang="en-US" sz="1300" b="1" dirty="0">
                <a:solidFill>
                  <a:srgbClr val="FFFFFF"/>
                </a:solidFill>
              </a:rPr>
              <a:t>6. Writing to FASTQ and SAM files</a:t>
            </a:r>
            <a:endParaRPr lang="sr-Latn-RS" sz="1300" b="1" dirty="0">
              <a:solidFill>
                <a:srgbClr val="FFFFFF"/>
              </a:solidFill>
            </a:endParaRPr>
          </a:p>
        </p:txBody>
      </p:sp>
      <p:pic>
        <p:nvPicPr>
          <p:cNvPr id="11" name="Slika 10">
            <a:extLst>
              <a:ext uri="{FF2B5EF4-FFF2-40B4-BE49-F238E27FC236}">
                <a16:creationId xmlns:a16="http://schemas.microsoft.com/office/drawing/2014/main" id="{C50768A7-730B-773F-7F54-1F8F0D8B5FAB}"/>
              </a:ext>
            </a:extLst>
          </p:cNvPr>
          <p:cNvPicPr>
            <a:picLocks noChangeAspect="1"/>
          </p:cNvPicPr>
          <p:nvPr/>
        </p:nvPicPr>
        <p:blipFill>
          <a:blip r:embed="rId2"/>
          <a:stretch>
            <a:fillRect/>
          </a:stretch>
        </p:blipFill>
        <p:spPr>
          <a:xfrm>
            <a:off x="1838303" y="4260774"/>
            <a:ext cx="8732015" cy="1414249"/>
          </a:xfrm>
          <a:prstGeom prst="rect">
            <a:avLst/>
          </a:prstGeom>
          <a:ln>
            <a:solidFill>
              <a:srgbClr val="0070C0"/>
            </a:solidFill>
          </a:ln>
        </p:spPr>
      </p:pic>
      <p:pic>
        <p:nvPicPr>
          <p:cNvPr id="23" name="Slika 22" descr="Slika na kojoj se nalazi tekst&#10;&#10;Opis je automatski generisan">
            <a:extLst>
              <a:ext uri="{FF2B5EF4-FFF2-40B4-BE49-F238E27FC236}">
                <a16:creationId xmlns:a16="http://schemas.microsoft.com/office/drawing/2014/main" id="{9D57C799-06AC-F2E5-FB17-E32128D76BB5}"/>
              </a:ext>
            </a:extLst>
          </p:cNvPr>
          <p:cNvPicPr>
            <a:picLocks noChangeAspect="1"/>
          </p:cNvPicPr>
          <p:nvPr/>
        </p:nvPicPr>
        <p:blipFill rotWithShape="1">
          <a:blip r:embed="rId3"/>
          <a:srcRect r="30530"/>
          <a:stretch/>
        </p:blipFill>
        <p:spPr>
          <a:xfrm>
            <a:off x="2795298" y="1562967"/>
            <a:ext cx="5460317" cy="2401333"/>
          </a:xfrm>
          <a:prstGeom prst="rect">
            <a:avLst/>
          </a:prstGeom>
          <a:ln>
            <a:solidFill>
              <a:srgbClr val="0070C0"/>
            </a:solidFill>
          </a:ln>
        </p:spPr>
      </p:pic>
      <p:pic>
        <p:nvPicPr>
          <p:cNvPr id="9" name="Slika 8" descr="Slika na kojoj se nalazi tekst&#10;&#10;Opis je automatski generisan">
            <a:extLst>
              <a:ext uri="{FF2B5EF4-FFF2-40B4-BE49-F238E27FC236}">
                <a16:creationId xmlns:a16="http://schemas.microsoft.com/office/drawing/2014/main" id="{084DF172-4545-75C2-65DD-AB1D8021113D}"/>
              </a:ext>
            </a:extLst>
          </p:cNvPr>
          <p:cNvPicPr>
            <a:picLocks noChangeAspect="1"/>
          </p:cNvPicPr>
          <p:nvPr/>
        </p:nvPicPr>
        <p:blipFill rotWithShape="1">
          <a:blip r:embed="rId4"/>
          <a:srcRect r="26471"/>
          <a:stretch/>
        </p:blipFill>
        <p:spPr>
          <a:xfrm>
            <a:off x="4494445" y="786441"/>
            <a:ext cx="5285102" cy="2262558"/>
          </a:xfrm>
          <a:prstGeom prst="rect">
            <a:avLst/>
          </a:prstGeom>
          <a:ln>
            <a:solidFill>
              <a:srgbClr val="0070C0"/>
            </a:solidFill>
          </a:ln>
        </p:spPr>
      </p:pic>
      <p:sp>
        <p:nvSpPr>
          <p:cNvPr id="27" name="Okvir za tekst 26">
            <a:extLst>
              <a:ext uri="{FF2B5EF4-FFF2-40B4-BE49-F238E27FC236}">
                <a16:creationId xmlns:a16="http://schemas.microsoft.com/office/drawing/2014/main" id="{5EF525DB-4A12-A19E-A4B6-D81142771F86}"/>
              </a:ext>
            </a:extLst>
          </p:cNvPr>
          <p:cNvSpPr txBox="1"/>
          <p:nvPr/>
        </p:nvSpPr>
        <p:spPr>
          <a:xfrm>
            <a:off x="4396854" y="412152"/>
            <a:ext cx="1699146" cy="369332"/>
          </a:xfrm>
          <a:prstGeom prst="rect">
            <a:avLst/>
          </a:prstGeom>
          <a:noFill/>
        </p:spPr>
        <p:txBody>
          <a:bodyPr wrap="square" rtlCol="0">
            <a:spAutoFit/>
          </a:bodyPr>
          <a:lstStyle/>
          <a:p>
            <a:r>
              <a:rPr lang="en-US" dirty="0"/>
              <a:t>Read_1.fastq</a:t>
            </a:r>
            <a:endParaRPr lang="sr-Latn-RS" dirty="0"/>
          </a:p>
        </p:txBody>
      </p:sp>
      <p:sp>
        <p:nvSpPr>
          <p:cNvPr id="31" name="Okvir za tekst 30">
            <a:extLst>
              <a:ext uri="{FF2B5EF4-FFF2-40B4-BE49-F238E27FC236}">
                <a16:creationId xmlns:a16="http://schemas.microsoft.com/office/drawing/2014/main" id="{15AFE633-600A-FBE5-D1B5-3F4EB6B4DE03}"/>
              </a:ext>
            </a:extLst>
          </p:cNvPr>
          <p:cNvSpPr txBox="1"/>
          <p:nvPr/>
        </p:nvSpPr>
        <p:spPr>
          <a:xfrm>
            <a:off x="2706808" y="1193634"/>
            <a:ext cx="1601556" cy="369332"/>
          </a:xfrm>
          <a:prstGeom prst="rect">
            <a:avLst/>
          </a:prstGeom>
          <a:noFill/>
        </p:spPr>
        <p:txBody>
          <a:bodyPr wrap="square" rtlCol="0">
            <a:spAutoFit/>
          </a:bodyPr>
          <a:lstStyle/>
          <a:p>
            <a:r>
              <a:rPr lang="en-US" dirty="0"/>
              <a:t>Read_2.fastq</a:t>
            </a:r>
            <a:endParaRPr lang="sr-Latn-RS" dirty="0"/>
          </a:p>
        </p:txBody>
      </p:sp>
      <p:sp>
        <p:nvSpPr>
          <p:cNvPr id="32" name="Okvir za tekst 31">
            <a:extLst>
              <a:ext uri="{FF2B5EF4-FFF2-40B4-BE49-F238E27FC236}">
                <a16:creationId xmlns:a16="http://schemas.microsoft.com/office/drawing/2014/main" id="{CC662F33-3CED-ECA4-8989-8F5B95B38E86}"/>
              </a:ext>
            </a:extLst>
          </p:cNvPr>
          <p:cNvSpPr txBox="1"/>
          <p:nvPr/>
        </p:nvSpPr>
        <p:spPr>
          <a:xfrm>
            <a:off x="1747998" y="3935631"/>
            <a:ext cx="2094600" cy="369332"/>
          </a:xfrm>
          <a:prstGeom prst="rect">
            <a:avLst/>
          </a:prstGeom>
          <a:noFill/>
        </p:spPr>
        <p:txBody>
          <a:bodyPr wrap="square" rtlCol="0">
            <a:spAutoFit/>
          </a:bodyPr>
          <a:lstStyle/>
          <a:p>
            <a:r>
              <a:rPr lang="en-US" dirty="0" err="1"/>
              <a:t>Alignments.sam</a:t>
            </a:r>
            <a:endParaRPr lang="sr-Latn-RS" dirty="0"/>
          </a:p>
        </p:txBody>
      </p:sp>
      <p:pic>
        <p:nvPicPr>
          <p:cNvPr id="35" name="Grafika 34" descr="DNA with solid fill">
            <a:extLst>
              <a:ext uri="{FF2B5EF4-FFF2-40B4-BE49-F238E27FC236}">
                <a16:creationId xmlns:a16="http://schemas.microsoft.com/office/drawing/2014/main" id="{F9DFF11F-F3A4-8873-6583-DF6A45482F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4455" y="-81812"/>
            <a:ext cx="1643608" cy="1726591"/>
          </a:xfrm>
          <a:prstGeom prst="rect">
            <a:avLst/>
          </a:prstGeom>
        </p:spPr>
      </p:pic>
      <p:pic>
        <p:nvPicPr>
          <p:cNvPr id="37" name="Grafika 36" descr="DNA with solid fill">
            <a:extLst>
              <a:ext uri="{FF2B5EF4-FFF2-40B4-BE49-F238E27FC236}">
                <a16:creationId xmlns:a16="http://schemas.microsoft.com/office/drawing/2014/main" id="{07774BEE-DD51-E66A-86EF-B27318EA757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73585" y="5199860"/>
            <a:ext cx="1782131" cy="1749769"/>
          </a:xfrm>
          <a:prstGeom prst="rect">
            <a:avLst/>
          </a:prstGeom>
        </p:spPr>
      </p:pic>
      <p:sp>
        <p:nvSpPr>
          <p:cNvPr id="2" name="Okvir za tekst 1">
            <a:extLst>
              <a:ext uri="{FF2B5EF4-FFF2-40B4-BE49-F238E27FC236}">
                <a16:creationId xmlns:a16="http://schemas.microsoft.com/office/drawing/2014/main" id="{69F45D85-C2F3-BF6C-CC95-279AAF03CF59}"/>
              </a:ext>
            </a:extLst>
          </p:cNvPr>
          <p:cNvSpPr txBox="1"/>
          <p:nvPr/>
        </p:nvSpPr>
        <p:spPr>
          <a:xfrm>
            <a:off x="533400" y="1996440"/>
            <a:ext cx="1879053" cy="523220"/>
          </a:xfrm>
          <a:prstGeom prst="rect">
            <a:avLst/>
          </a:prstGeom>
          <a:noFill/>
        </p:spPr>
        <p:txBody>
          <a:bodyPr wrap="square" rtlCol="0">
            <a:spAutoFit/>
          </a:bodyPr>
          <a:lstStyle/>
          <a:p>
            <a:r>
              <a:rPr lang="en-US" sz="1400" dirty="0">
                <a:solidFill>
                  <a:schemeClr val="accent4"/>
                </a:solidFill>
              </a:rPr>
              <a:t>Base qualities (ASCII, </a:t>
            </a:r>
            <a:r>
              <a:rPr lang="en-US" sz="1400" dirty="0" err="1">
                <a:solidFill>
                  <a:schemeClr val="accent4"/>
                </a:solidFill>
              </a:rPr>
              <a:t>Phred</a:t>
            </a:r>
            <a:r>
              <a:rPr lang="en-US" sz="1400" dirty="0">
                <a:solidFill>
                  <a:schemeClr val="accent4"/>
                </a:solidFill>
              </a:rPr>
              <a:t> + 33)</a:t>
            </a:r>
            <a:endParaRPr lang="sr-Latn-RS" sz="1400" dirty="0">
              <a:solidFill>
                <a:schemeClr val="accent4"/>
              </a:solidFill>
            </a:endParaRPr>
          </a:p>
        </p:txBody>
      </p:sp>
      <p:cxnSp>
        <p:nvCxnSpPr>
          <p:cNvPr id="5" name="Prava linija spajanja sa strelicom 4">
            <a:extLst>
              <a:ext uri="{FF2B5EF4-FFF2-40B4-BE49-F238E27FC236}">
                <a16:creationId xmlns:a16="http://schemas.microsoft.com/office/drawing/2014/main" id="{7CCCB8CB-EFF4-F64E-68B2-A1714B8C766D}"/>
              </a:ext>
            </a:extLst>
          </p:cNvPr>
          <p:cNvCxnSpPr/>
          <p:nvPr/>
        </p:nvCxnSpPr>
        <p:spPr>
          <a:xfrm>
            <a:off x="1747998" y="2164080"/>
            <a:ext cx="1047300" cy="0"/>
          </a:xfrm>
          <a:prstGeom prst="straightConnector1">
            <a:avLst/>
          </a:prstGeom>
          <a:ln>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Okvir za tekst 5">
            <a:extLst>
              <a:ext uri="{FF2B5EF4-FFF2-40B4-BE49-F238E27FC236}">
                <a16:creationId xmlns:a16="http://schemas.microsoft.com/office/drawing/2014/main" id="{AA4B6433-0FD5-998C-4271-52526C54D55D}"/>
              </a:ext>
            </a:extLst>
          </p:cNvPr>
          <p:cNvSpPr txBox="1"/>
          <p:nvPr/>
        </p:nvSpPr>
        <p:spPr>
          <a:xfrm>
            <a:off x="808728" y="1442731"/>
            <a:ext cx="1203360" cy="307777"/>
          </a:xfrm>
          <a:prstGeom prst="rect">
            <a:avLst/>
          </a:prstGeom>
          <a:noFill/>
        </p:spPr>
        <p:txBody>
          <a:bodyPr wrap="square" rtlCol="0">
            <a:spAutoFit/>
          </a:bodyPr>
          <a:lstStyle/>
          <a:p>
            <a:r>
              <a:rPr lang="en-US" sz="1400" dirty="0">
                <a:solidFill>
                  <a:schemeClr val="accent4"/>
                </a:solidFill>
              </a:rPr>
              <a:t>Read id</a:t>
            </a:r>
            <a:endParaRPr lang="sr-Latn-RS" sz="1400" dirty="0">
              <a:solidFill>
                <a:schemeClr val="accent4"/>
              </a:solidFill>
            </a:endParaRPr>
          </a:p>
        </p:txBody>
      </p:sp>
      <p:cxnSp>
        <p:nvCxnSpPr>
          <p:cNvPr id="8" name="Prava linija spajanja sa strelicom 7">
            <a:extLst>
              <a:ext uri="{FF2B5EF4-FFF2-40B4-BE49-F238E27FC236}">
                <a16:creationId xmlns:a16="http://schemas.microsoft.com/office/drawing/2014/main" id="{7C1572EF-8BFD-86A5-201A-C1881206D7BA}"/>
              </a:ext>
            </a:extLst>
          </p:cNvPr>
          <p:cNvCxnSpPr>
            <a:cxnSpLocks/>
          </p:cNvCxnSpPr>
          <p:nvPr/>
        </p:nvCxnSpPr>
        <p:spPr>
          <a:xfrm>
            <a:off x="1539537" y="1595238"/>
            <a:ext cx="1255760" cy="59560"/>
          </a:xfrm>
          <a:prstGeom prst="straightConnector1">
            <a:avLst/>
          </a:prstGeom>
          <a:ln>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Okvir za tekst 32">
            <a:extLst>
              <a:ext uri="{FF2B5EF4-FFF2-40B4-BE49-F238E27FC236}">
                <a16:creationId xmlns:a16="http://schemas.microsoft.com/office/drawing/2014/main" id="{EEE76A1B-0ADE-8C3C-D60E-56D3053BF1AA}"/>
              </a:ext>
            </a:extLst>
          </p:cNvPr>
          <p:cNvSpPr txBox="1"/>
          <p:nvPr/>
        </p:nvSpPr>
        <p:spPr>
          <a:xfrm>
            <a:off x="410890" y="1709665"/>
            <a:ext cx="1777510" cy="307777"/>
          </a:xfrm>
          <a:prstGeom prst="rect">
            <a:avLst/>
          </a:prstGeom>
          <a:noFill/>
        </p:spPr>
        <p:txBody>
          <a:bodyPr wrap="square" rtlCol="0">
            <a:spAutoFit/>
          </a:bodyPr>
          <a:lstStyle/>
          <a:p>
            <a:r>
              <a:rPr lang="en-US" sz="1400" dirty="0">
                <a:solidFill>
                  <a:schemeClr val="accent4"/>
                </a:solidFill>
              </a:rPr>
              <a:t>Sequence of bases</a:t>
            </a:r>
            <a:endParaRPr lang="sr-Latn-RS" sz="1400" dirty="0">
              <a:solidFill>
                <a:schemeClr val="accent4"/>
              </a:solidFill>
            </a:endParaRPr>
          </a:p>
        </p:txBody>
      </p:sp>
      <p:cxnSp>
        <p:nvCxnSpPr>
          <p:cNvPr id="34" name="Prava linija spajanja sa strelicom 33">
            <a:extLst>
              <a:ext uri="{FF2B5EF4-FFF2-40B4-BE49-F238E27FC236}">
                <a16:creationId xmlns:a16="http://schemas.microsoft.com/office/drawing/2014/main" id="{7B72B6B3-0678-CC0A-347C-98BE5E47CBC4}"/>
              </a:ext>
            </a:extLst>
          </p:cNvPr>
          <p:cNvCxnSpPr>
            <a:cxnSpLocks/>
          </p:cNvCxnSpPr>
          <p:nvPr/>
        </p:nvCxnSpPr>
        <p:spPr>
          <a:xfrm flipV="1">
            <a:off x="2046465" y="1832815"/>
            <a:ext cx="748832" cy="58841"/>
          </a:xfrm>
          <a:prstGeom prst="straightConnector1">
            <a:avLst/>
          </a:prstGeom>
          <a:ln>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Okvir za tekst 35">
            <a:extLst>
              <a:ext uri="{FF2B5EF4-FFF2-40B4-BE49-F238E27FC236}">
                <a16:creationId xmlns:a16="http://schemas.microsoft.com/office/drawing/2014/main" id="{CECA4CEC-4C45-F48B-9039-1C7D179CAC1C}"/>
              </a:ext>
            </a:extLst>
          </p:cNvPr>
          <p:cNvSpPr txBox="1"/>
          <p:nvPr/>
        </p:nvSpPr>
        <p:spPr>
          <a:xfrm>
            <a:off x="275610" y="4123470"/>
            <a:ext cx="1203360" cy="307777"/>
          </a:xfrm>
          <a:prstGeom prst="rect">
            <a:avLst/>
          </a:prstGeom>
          <a:noFill/>
        </p:spPr>
        <p:txBody>
          <a:bodyPr wrap="square" rtlCol="0">
            <a:spAutoFit/>
          </a:bodyPr>
          <a:lstStyle/>
          <a:p>
            <a:r>
              <a:rPr lang="en-US" sz="1400" dirty="0">
                <a:solidFill>
                  <a:schemeClr val="accent4"/>
                </a:solidFill>
              </a:rPr>
              <a:t>Flag</a:t>
            </a:r>
            <a:endParaRPr lang="sr-Latn-RS" sz="1400" dirty="0">
              <a:solidFill>
                <a:schemeClr val="accent4"/>
              </a:solidFill>
            </a:endParaRPr>
          </a:p>
        </p:txBody>
      </p:sp>
      <p:sp>
        <p:nvSpPr>
          <p:cNvPr id="38" name="Okvir za tekst 37">
            <a:extLst>
              <a:ext uri="{FF2B5EF4-FFF2-40B4-BE49-F238E27FC236}">
                <a16:creationId xmlns:a16="http://schemas.microsoft.com/office/drawing/2014/main" id="{31B6CB1E-A9DB-5201-C300-1C0BF2A7931D}"/>
              </a:ext>
            </a:extLst>
          </p:cNvPr>
          <p:cNvSpPr txBox="1"/>
          <p:nvPr/>
        </p:nvSpPr>
        <p:spPr>
          <a:xfrm>
            <a:off x="8415899" y="3429513"/>
            <a:ext cx="1627259" cy="307777"/>
          </a:xfrm>
          <a:prstGeom prst="rect">
            <a:avLst/>
          </a:prstGeom>
          <a:noFill/>
        </p:spPr>
        <p:txBody>
          <a:bodyPr wrap="square" rtlCol="0">
            <a:spAutoFit/>
          </a:bodyPr>
          <a:lstStyle/>
          <a:p>
            <a:r>
              <a:rPr lang="en-US" sz="1400" dirty="0">
                <a:solidFill>
                  <a:schemeClr val="accent4"/>
                </a:solidFill>
              </a:rPr>
              <a:t>Mapping position</a:t>
            </a:r>
            <a:endParaRPr lang="sr-Latn-RS" sz="1400" dirty="0">
              <a:solidFill>
                <a:schemeClr val="accent4"/>
              </a:solidFill>
            </a:endParaRPr>
          </a:p>
        </p:txBody>
      </p:sp>
      <p:sp>
        <p:nvSpPr>
          <p:cNvPr id="39" name="Okvir za tekst 38">
            <a:extLst>
              <a:ext uri="{FF2B5EF4-FFF2-40B4-BE49-F238E27FC236}">
                <a16:creationId xmlns:a16="http://schemas.microsoft.com/office/drawing/2014/main" id="{41A43EF7-AE0E-4FD4-F1C2-1B6BB0EF222F}"/>
              </a:ext>
            </a:extLst>
          </p:cNvPr>
          <p:cNvSpPr txBox="1"/>
          <p:nvPr/>
        </p:nvSpPr>
        <p:spPr>
          <a:xfrm>
            <a:off x="10076069" y="3778270"/>
            <a:ext cx="1627259" cy="307777"/>
          </a:xfrm>
          <a:prstGeom prst="rect">
            <a:avLst/>
          </a:prstGeom>
          <a:noFill/>
        </p:spPr>
        <p:txBody>
          <a:bodyPr wrap="square" rtlCol="0">
            <a:spAutoFit/>
          </a:bodyPr>
          <a:lstStyle/>
          <a:p>
            <a:r>
              <a:rPr lang="en-US" sz="1400" dirty="0">
                <a:solidFill>
                  <a:schemeClr val="accent4"/>
                </a:solidFill>
              </a:rPr>
              <a:t>Cigar string</a:t>
            </a:r>
            <a:endParaRPr lang="sr-Latn-RS" sz="1400" dirty="0">
              <a:solidFill>
                <a:schemeClr val="accent4"/>
              </a:solidFill>
            </a:endParaRPr>
          </a:p>
        </p:txBody>
      </p:sp>
      <p:sp>
        <p:nvSpPr>
          <p:cNvPr id="40" name="Okvir za tekst 39">
            <a:extLst>
              <a:ext uri="{FF2B5EF4-FFF2-40B4-BE49-F238E27FC236}">
                <a16:creationId xmlns:a16="http://schemas.microsoft.com/office/drawing/2014/main" id="{E5702C37-2ACE-3D8A-A005-092446E0EFD3}"/>
              </a:ext>
            </a:extLst>
          </p:cNvPr>
          <p:cNvSpPr txBox="1"/>
          <p:nvPr/>
        </p:nvSpPr>
        <p:spPr>
          <a:xfrm>
            <a:off x="9663455" y="3164484"/>
            <a:ext cx="2401977" cy="307777"/>
          </a:xfrm>
          <a:prstGeom prst="rect">
            <a:avLst/>
          </a:prstGeom>
          <a:noFill/>
        </p:spPr>
        <p:txBody>
          <a:bodyPr wrap="square" rtlCol="0">
            <a:spAutoFit/>
          </a:bodyPr>
          <a:lstStyle/>
          <a:p>
            <a:r>
              <a:rPr lang="en-US" sz="1400" dirty="0">
                <a:solidFill>
                  <a:schemeClr val="accent4"/>
                </a:solidFill>
              </a:rPr>
              <a:t>Mate’s mapping position</a:t>
            </a:r>
            <a:endParaRPr lang="sr-Latn-RS" sz="1400" dirty="0">
              <a:solidFill>
                <a:schemeClr val="accent4"/>
              </a:solidFill>
            </a:endParaRPr>
          </a:p>
        </p:txBody>
      </p:sp>
      <p:cxnSp>
        <p:nvCxnSpPr>
          <p:cNvPr id="17" name="Linija spajanja: Zakrivljena 16">
            <a:extLst>
              <a:ext uri="{FF2B5EF4-FFF2-40B4-BE49-F238E27FC236}">
                <a16:creationId xmlns:a16="http://schemas.microsoft.com/office/drawing/2014/main" id="{5E25BC5E-1CBE-7361-79CE-84C3CFAD37CC}"/>
              </a:ext>
            </a:extLst>
          </p:cNvPr>
          <p:cNvCxnSpPr>
            <a:cxnSpLocks/>
          </p:cNvCxnSpPr>
          <p:nvPr/>
        </p:nvCxnSpPr>
        <p:spPr>
          <a:xfrm rot="10800000" flipV="1">
            <a:off x="5246426" y="3579447"/>
            <a:ext cx="3169473" cy="828258"/>
          </a:xfrm>
          <a:prstGeom prst="curvedConnector3">
            <a:avLst/>
          </a:prstGeom>
          <a:ln>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Linija spajanja: Zakrivljena 18">
            <a:extLst>
              <a:ext uri="{FF2B5EF4-FFF2-40B4-BE49-F238E27FC236}">
                <a16:creationId xmlns:a16="http://schemas.microsoft.com/office/drawing/2014/main" id="{2D39445F-3F7D-533C-4041-B57DA9DCA9E5}"/>
              </a:ext>
            </a:extLst>
          </p:cNvPr>
          <p:cNvCxnSpPr>
            <a:cxnSpLocks/>
            <a:stCxn id="40" idx="2"/>
          </p:cNvCxnSpPr>
          <p:nvPr/>
        </p:nvCxnSpPr>
        <p:spPr>
          <a:xfrm rot="5400000">
            <a:off x="8533266" y="2119787"/>
            <a:ext cx="978705" cy="3683652"/>
          </a:xfrm>
          <a:prstGeom prst="curvedConnector2">
            <a:avLst/>
          </a:prstGeom>
          <a:ln>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Linija spajanja: Zakrivljena 20">
            <a:extLst>
              <a:ext uri="{FF2B5EF4-FFF2-40B4-BE49-F238E27FC236}">
                <a16:creationId xmlns:a16="http://schemas.microsoft.com/office/drawing/2014/main" id="{959A19C0-3E2C-3ECA-BE26-8FC01C02C5AC}"/>
              </a:ext>
            </a:extLst>
          </p:cNvPr>
          <p:cNvCxnSpPr>
            <a:cxnSpLocks/>
          </p:cNvCxnSpPr>
          <p:nvPr/>
        </p:nvCxnSpPr>
        <p:spPr>
          <a:xfrm rot="10800000" flipV="1">
            <a:off x="6204310" y="3932084"/>
            <a:ext cx="3871760" cy="518882"/>
          </a:xfrm>
          <a:prstGeom prst="curvedConnector3">
            <a:avLst>
              <a:gd name="adj1" fmla="val 50000"/>
            </a:avLst>
          </a:prstGeom>
          <a:ln>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Linija spajanja: Zakrivljena 45">
            <a:extLst>
              <a:ext uri="{FF2B5EF4-FFF2-40B4-BE49-F238E27FC236}">
                <a16:creationId xmlns:a16="http://schemas.microsoft.com/office/drawing/2014/main" id="{57EB2464-7FFE-45FF-73B0-D25DAD34EAA0}"/>
              </a:ext>
            </a:extLst>
          </p:cNvPr>
          <p:cNvCxnSpPr>
            <a:cxnSpLocks/>
          </p:cNvCxnSpPr>
          <p:nvPr/>
        </p:nvCxnSpPr>
        <p:spPr>
          <a:xfrm>
            <a:off x="729238" y="4277360"/>
            <a:ext cx="2486402" cy="173606"/>
          </a:xfrm>
          <a:prstGeom prst="curvedConnector3">
            <a:avLst>
              <a:gd name="adj1" fmla="val 50000"/>
            </a:avLst>
          </a:prstGeom>
          <a:ln>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8532042"/>
      </p:ext>
    </p:extLst>
  </p:cSld>
  <p:clrMapOvr>
    <a:masterClrMapping/>
  </p:clrMapOvr>
</p:sld>
</file>

<file path=ppt/theme/theme1.xml><?xml version="1.0" encoding="utf-8"?>
<a:theme xmlns:a="http://schemas.openxmlformats.org/drawingml/2006/main" name="Office Theme">
  <a:themeElements>
    <a:clrScheme name="Prilagođeno 1">
      <a:dk1>
        <a:sysClr val="windowText" lastClr="000000"/>
      </a:dk1>
      <a:lt1>
        <a:sysClr val="window" lastClr="FFFFFF"/>
      </a:lt1>
      <a:dk2>
        <a:srgbClr val="44546A"/>
      </a:dk2>
      <a:lt2>
        <a:srgbClr val="E7E6E6"/>
      </a:lt2>
      <a:accent1>
        <a:srgbClr val="4472C4"/>
      </a:accent1>
      <a:accent2>
        <a:srgbClr val="ED7D31"/>
      </a:accent2>
      <a:accent3>
        <a:srgbClr val="00B050"/>
      </a:accent3>
      <a:accent4>
        <a:srgbClr val="7030A0"/>
      </a:accent4>
      <a:accent5>
        <a:srgbClr val="FF0000"/>
      </a:accent5>
      <a:accent6>
        <a:srgbClr val="FFFF00"/>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507A08B-DCB0-4B9D-A025-EFEE54EC30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B19A930-1B99-4E6A-8FC0-F4EC96DB90C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8B8D7BA3-8A6F-4F51-B1EE-3B01AA004FC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 Boardroom</Template>
  <TotalTime>931</TotalTime>
  <Words>788</Words>
  <Application>Microsoft Office PowerPoint</Application>
  <PresentationFormat>Široki ekran</PresentationFormat>
  <Paragraphs>169</Paragraphs>
  <Slides>25</Slides>
  <Notes>1</Notes>
  <HiddenSlides>0</HiddenSlides>
  <MMClips>0</MMClips>
  <ScaleCrop>false</ScaleCrop>
  <HeadingPairs>
    <vt:vector size="6" baseType="variant">
      <vt:variant>
        <vt:lpstr>Korišćeni fontovi</vt:lpstr>
      </vt:variant>
      <vt:variant>
        <vt:i4>5</vt:i4>
      </vt:variant>
      <vt:variant>
        <vt:lpstr>Tema</vt:lpstr>
      </vt:variant>
      <vt:variant>
        <vt:i4>1</vt:i4>
      </vt:variant>
      <vt:variant>
        <vt:lpstr>Naslovi slajdova</vt:lpstr>
      </vt:variant>
      <vt:variant>
        <vt:i4>25</vt:i4>
      </vt:variant>
    </vt:vector>
  </HeadingPairs>
  <TitlesOfParts>
    <vt:vector size="31" baseType="lpstr">
      <vt:lpstr>Arial</vt:lpstr>
      <vt:lpstr>Avenir Next LT Pro</vt:lpstr>
      <vt:lpstr>Calibri</vt:lpstr>
      <vt:lpstr>Cambria</vt:lpstr>
      <vt:lpstr>Cambria Math</vt:lpstr>
      <vt:lpstr>Office Theme</vt:lpstr>
      <vt:lpstr>Illumina paired-end dna sequencer SIMULATOR</vt:lpstr>
      <vt:lpstr>Illumina sequencing</vt:lpstr>
      <vt:lpstr>Illumina sequencing</vt:lpstr>
      <vt:lpstr>Alignment and data analysis</vt:lpstr>
      <vt:lpstr>Paired-end sequencing and alignment</vt:lpstr>
      <vt:lpstr>Illumina paired-end Sequencing simulation</vt:lpstr>
      <vt:lpstr>Illumina paired-end Sequencing simulation</vt:lpstr>
      <vt:lpstr>Illumina paired-end Sequencing simulation</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DISCUSION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
  <cp:lastModifiedBy>ana vanzo</cp:lastModifiedBy>
  <cp:revision>10</cp:revision>
  <dcterms:created xsi:type="dcterms:W3CDTF">2022-05-20T09:41:09Z</dcterms:created>
  <dcterms:modified xsi:type="dcterms:W3CDTF">2022-05-22T15:42:28Z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